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4"/>
  </p:notesMasterIdLst>
  <p:sldIdLst>
    <p:sldId id="256" r:id="rId2"/>
    <p:sldId id="270" r:id="rId3"/>
    <p:sldId id="335" r:id="rId4"/>
    <p:sldId id="280" r:id="rId5"/>
    <p:sldId id="260" r:id="rId6"/>
    <p:sldId id="330" r:id="rId7"/>
    <p:sldId id="331" r:id="rId8"/>
    <p:sldId id="336" r:id="rId9"/>
    <p:sldId id="274" r:id="rId10"/>
    <p:sldId id="364" r:id="rId11"/>
    <p:sldId id="286" r:id="rId12"/>
    <p:sldId id="363" r:id="rId13"/>
    <p:sldId id="321" r:id="rId14"/>
    <p:sldId id="366" r:id="rId15"/>
    <p:sldId id="325" r:id="rId16"/>
    <p:sldId id="329" r:id="rId17"/>
    <p:sldId id="327" r:id="rId18"/>
    <p:sldId id="351" r:id="rId19"/>
    <p:sldId id="365" r:id="rId20"/>
    <p:sldId id="328" r:id="rId21"/>
    <p:sldId id="367" r:id="rId22"/>
    <p:sldId id="333" r:id="rId23"/>
  </p:sldIdLst>
  <p:sldSz cx="9144000" cy="5143500" type="screen16x9"/>
  <p:notesSz cx="6858000" cy="9144000"/>
  <p:embeddedFontLst>
    <p:embeddedFont>
      <p:font typeface="Roboto Condensed"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8E0F2540-89EC-4162-A4F4-B997CA37108C}">
  <a:tblStyle styleId="{8E0F2540-89EC-4162-A4F4-B997CA3710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50" autoAdjust="0"/>
    <p:restoredTop sz="94702" autoAdjust="0"/>
  </p:normalViewPr>
  <p:slideViewPr>
    <p:cSldViewPr>
      <p:cViewPr>
        <p:scale>
          <a:sx n="80" d="100"/>
          <a:sy n="80" d="100"/>
        </p:scale>
        <p:origin x="-1032" y="-39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43809123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15b6aa966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15b6aa966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1177863591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1177863591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1778635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11778635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1643ac2b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1643ac2b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15b6aa966f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15b6aa966f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173edce3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173edce3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15b6aa966f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15b6aa966f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5b6aa966f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5b6aa966f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1778635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11778635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1643ac2b39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1643ac2b3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1778635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11778635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14b3e20b62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14b3e20b62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15b6aa966f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15b6aa966f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177863591c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177863591c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15b6aa966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15b6aa966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1643ac2b39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1643ac2b39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173edce30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1173edce30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15b6aa966f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15b6aa966f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14b3e20b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14b3e20b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14b3e20b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14b3e20b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14b3e20b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14b3e20b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177863591c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177863591c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grpSp>
        <p:nvGrpSpPr>
          <p:cNvPr id="9" name="Google Shape;9;p2"/>
          <p:cNvGrpSpPr/>
          <p:nvPr/>
        </p:nvGrpSpPr>
        <p:grpSpPr>
          <a:xfrm flipH="1">
            <a:off x="1652185" y="267504"/>
            <a:ext cx="5839455" cy="4608575"/>
            <a:chOff x="1034575" y="691050"/>
            <a:chExt cx="5488725" cy="4331775"/>
          </a:xfrm>
        </p:grpSpPr>
        <p:sp>
          <p:nvSpPr>
            <p:cNvPr id="10" name="Google Shape;10;p2"/>
            <p:cNvSpPr/>
            <p:nvPr/>
          </p:nvSpPr>
          <p:spPr>
            <a:xfrm>
              <a:off x="1118875" y="1005625"/>
              <a:ext cx="2935900" cy="3696250"/>
            </a:xfrm>
            <a:custGeom>
              <a:avLst/>
              <a:gdLst/>
              <a:ahLst/>
              <a:cxnLst/>
              <a:rect l="l" t="t" r="r" b="b"/>
              <a:pathLst>
                <a:path w="117436" h="147850" extrusionOk="0">
                  <a:moveTo>
                    <a:pt x="35931" y="0"/>
                  </a:moveTo>
                  <a:cubicBezTo>
                    <a:pt x="31429" y="0"/>
                    <a:pt x="26925" y="120"/>
                    <a:pt x="22422" y="360"/>
                  </a:cubicBezTo>
                  <a:lnTo>
                    <a:pt x="18577" y="537"/>
                  </a:lnTo>
                  <a:lnTo>
                    <a:pt x="0" y="134952"/>
                  </a:lnTo>
                  <a:cubicBezTo>
                    <a:pt x="5560" y="134589"/>
                    <a:pt x="11123" y="134408"/>
                    <a:pt x="16681" y="134408"/>
                  </a:cubicBezTo>
                  <a:cubicBezTo>
                    <a:pt x="44593" y="134408"/>
                    <a:pt x="72355" y="138968"/>
                    <a:pt x="98800" y="147849"/>
                  </a:cubicBezTo>
                  <a:lnTo>
                    <a:pt x="117436" y="13375"/>
                  </a:lnTo>
                  <a:cubicBezTo>
                    <a:pt x="91179" y="4521"/>
                    <a:pt x="63609" y="0"/>
                    <a:pt x="35931" y="0"/>
                  </a:cubicBezTo>
                  <a:close/>
                </a:path>
              </a:pathLst>
            </a:custGeom>
            <a:solidFill>
              <a:srgbClr val="845131">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588850" y="1326125"/>
              <a:ext cx="2934450" cy="3696700"/>
            </a:xfrm>
            <a:custGeom>
              <a:avLst/>
              <a:gdLst/>
              <a:ahLst/>
              <a:cxnLst/>
              <a:rect l="l" t="t" r="r" b="b"/>
              <a:pathLst>
                <a:path w="117378" h="147868" extrusionOk="0">
                  <a:moveTo>
                    <a:pt x="35433" y="1"/>
                  </a:moveTo>
                  <a:cubicBezTo>
                    <a:pt x="29837" y="1"/>
                    <a:pt x="24235" y="185"/>
                    <a:pt x="18637" y="555"/>
                  </a:cubicBezTo>
                  <a:lnTo>
                    <a:pt x="1" y="135029"/>
                  </a:lnTo>
                  <a:cubicBezTo>
                    <a:pt x="5613" y="134663"/>
                    <a:pt x="11225" y="134481"/>
                    <a:pt x="16828" y="134481"/>
                  </a:cubicBezTo>
                  <a:cubicBezTo>
                    <a:pt x="44718" y="134481"/>
                    <a:pt x="72395" y="139000"/>
                    <a:pt x="98800" y="147867"/>
                  </a:cubicBezTo>
                  <a:lnTo>
                    <a:pt x="117377" y="13453"/>
                  </a:lnTo>
                  <a:lnTo>
                    <a:pt x="113768" y="12269"/>
                  </a:lnTo>
                  <a:cubicBezTo>
                    <a:pt x="88453" y="4157"/>
                    <a:pt x="62008" y="1"/>
                    <a:pt x="35433" y="1"/>
                  </a:cubicBezTo>
                  <a:close/>
                </a:path>
              </a:pathLst>
            </a:custGeom>
            <a:solidFill>
              <a:srgbClr val="845131">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034575" y="897100"/>
              <a:ext cx="2882650" cy="3692375"/>
            </a:xfrm>
            <a:custGeom>
              <a:avLst/>
              <a:gdLst/>
              <a:ahLst/>
              <a:cxnLst/>
              <a:rect l="l" t="t" r="r" b="b"/>
              <a:pathLst>
                <a:path w="115306" h="147695" extrusionOk="0">
                  <a:moveTo>
                    <a:pt x="37848" y="0"/>
                  </a:moveTo>
                  <a:cubicBezTo>
                    <a:pt x="33422" y="0"/>
                    <a:pt x="28988" y="127"/>
                    <a:pt x="24552" y="382"/>
                  </a:cubicBezTo>
                  <a:lnTo>
                    <a:pt x="21002" y="619"/>
                  </a:lnTo>
                  <a:lnTo>
                    <a:pt x="0" y="126692"/>
                  </a:lnTo>
                  <a:lnTo>
                    <a:pt x="2899" y="135034"/>
                  </a:lnTo>
                  <a:cubicBezTo>
                    <a:pt x="8340" y="134661"/>
                    <a:pt x="13784" y="134476"/>
                    <a:pt x="19222" y="134476"/>
                  </a:cubicBezTo>
                  <a:cubicBezTo>
                    <a:pt x="45774" y="134476"/>
                    <a:pt x="72179" y="138904"/>
                    <a:pt x="97321" y="147694"/>
                  </a:cubicBezTo>
                  <a:lnTo>
                    <a:pt x="115306" y="13220"/>
                  </a:lnTo>
                  <a:cubicBezTo>
                    <a:pt x="90379" y="4506"/>
                    <a:pt x="64238" y="0"/>
                    <a:pt x="37848" y="0"/>
                  </a:cubicBezTo>
                  <a:close/>
                </a:path>
              </a:pathLst>
            </a:custGeom>
            <a:solidFill>
              <a:srgbClr val="FFE3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467575" y="1179500"/>
              <a:ext cx="2987675" cy="3750150"/>
            </a:xfrm>
            <a:custGeom>
              <a:avLst/>
              <a:gdLst/>
              <a:ahLst/>
              <a:cxnLst/>
              <a:rect l="l" t="t" r="r" b="b"/>
              <a:pathLst>
                <a:path w="119507" h="150006" extrusionOk="0">
                  <a:moveTo>
                    <a:pt x="62121" y="1"/>
                  </a:moveTo>
                  <a:cubicBezTo>
                    <a:pt x="47562" y="1"/>
                    <a:pt x="32854" y="1086"/>
                    <a:pt x="17986" y="1924"/>
                  </a:cubicBezTo>
                  <a:lnTo>
                    <a:pt x="1" y="136398"/>
                  </a:lnTo>
                  <a:cubicBezTo>
                    <a:pt x="5005" y="136122"/>
                    <a:pt x="10014" y="135984"/>
                    <a:pt x="15022" y="135984"/>
                  </a:cubicBezTo>
                  <a:cubicBezTo>
                    <a:pt x="44352" y="135984"/>
                    <a:pt x="73627" y="140707"/>
                    <a:pt x="101522" y="150005"/>
                  </a:cubicBezTo>
                  <a:lnTo>
                    <a:pt x="119507" y="15531"/>
                  </a:lnTo>
                  <a:cubicBezTo>
                    <a:pt x="119507" y="15531"/>
                    <a:pt x="113886" y="7012"/>
                    <a:pt x="113413" y="6834"/>
                  </a:cubicBezTo>
                  <a:cubicBezTo>
                    <a:pt x="96514" y="1533"/>
                    <a:pt x="79423" y="1"/>
                    <a:pt x="62121" y="1"/>
                  </a:cubicBezTo>
                  <a:close/>
                </a:path>
              </a:pathLst>
            </a:custGeom>
            <a:solidFill>
              <a:srgbClr val="FFE3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455750" y="1502700"/>
              <a:ext cx="2956600" cy="3366300"/>
            </a:xfrm>
            <a:custGeom>
              <a:avLst/>
              <a:gdLst/>
              <a:ahLst/>
              <a:cxnLst/>
              <a:rect l="l" t="t" r="r" b="b"/>
              <a:pathLst>
                <a:path w="118264" h="134652" extrusionOk="0">
                  <a:moveTo>
                    <a:pt x="118264" y="0"/>
                  </a:moveTo>
                  <a:lnTo>
                    <a:pt x="113649" y="33545"/>
                  </a:lnTo>
                  <a:lnTo>
                    <a:pt x="109153" y="67148"/>
                  </a:lnTo>
                  <a:lnTo>
                    <a:pt x="104539" y="100752"/>
                  </a:lnTo>
                  <a:lnTo>
                    <a:pt x="100075" y="134111"/>
                  </a:lnTo>
                  <a:lnTo>
                    <a:pt x="100075" y="134111"/>
                  </a:lnTo>
                  <a:cubicBezTo>
                    <a:pt x="84047" y="128820"/>
                    <a:pt x="67551" y="124880"/>
                    <a:pt x="50761" y="122642"/>
                  </a:cubicBezTo>
                  <a:cubicBezTo>
                    <a:pt x="42360" y="121459"/>
                    <a:pt x="33900" y="120690"/>
                    <a:pt x="25381" y="120394"/>
                  </a:cubicBezTo>
                  <a:cubicBezTo>
                    <a:pt x="22278" y="120285"/>
                    <a:pt x="19175" y="120232"/>
                    <a:pt x="16072" y="120232"/>
                  </a:cubicBezTo>
                  <a:cubicBezTo>
                    <a:pt x="10715" y="120232"/>
                    <a:pt x="5358" y="120390"/>
                    <a:pt x="0" y="120690"/>
                  </a:cubicBezTo>
                  <a:cubicBezTo>
                    <a:pt x="4716" y="120459"/>
                    <a:pt x="9432" y="120338"/>
                    <a:pt x="14148" y="120338"/>
                  </a:cubicBezTo>
                  <a:cubicBezTo>
                    <a:pt x="17892" y="120338"/>
                    <a:pt x="21636" y="120414"/>
                    <a:pt x="25381" y="120571"/>
                  </a:cubicBezTo>
                  <a:cubicBezTo>
                    <a:pt x="33841" y="120985"/>
                    <a:pt x="42360" y="121695"/>
                    <a:pt x="50702" y="122878"/>
                  </a:cubicBezTo>
                  <a:cubicBezTo>
                    <a:pt x="67563" y="125186"/>
                    <a:pt x="84069" y="129209"/>
                    <a:pt x="100161" y="134592"/>
                  </a:cubicBezTo>
                  <a:lnTo>
                    <a:pt x="100397" y="134652"/>
                  </a:lnTo>
                  <a:lnTo>
                    <a:pt x="100456" y="134415"/>
                  </a:lnTo>
                  <a:lnTo>
                    <a:pt x="104953" y="100811"/>
                  </a:lnTo>
                  <a:lnTo>
                    <a:pt x="109390" y="67208"/>
                  </a:lnTo>
                  <a:lnTo>
                    <a:pt x="113886" y="33604"/>
                  </a:lnTo>
                  <a:lnTo>
                    <a:pt x="118264" y="0"/>
                  </a:lnTo>
                  <a:close/>
                </a:path>
              </a:pathLst>
            </a:custGeom>
            <a:solidFill>
              <a:srgbClr val="845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449825" y="1467200"/>
              <a:ext cx="2934425" cy="3366300"/>
            </a:xfrm>
            <a:custGeom>
              <a:avLst/>
              <a:gdLst/>
              <a:ahLst/>
              <a:cxnLst/>
              <a:rect l="l" t="t" r="r" b="b"/>
              <a:pathLst>
                <a:path w="117377" h="134652" extrusionOk="0">
                  <a:moveTo>
                    <a:pt x="117377" y="0"/>
                  </a:moveTo>
                  <a:lnTo>
                    <a:pt x="112762" y="33545"/>
                  </a:lnTo>
                  <a:lnTo>
                    <a:pt x="108266" y="67148"/>
                  </a:lnTo>
                  <a:lnTo>
                    <a:pt x="103651" y="100752"/>
                  </a:lnTo>
                  <a:lnTo>
                    <a:pt x="99247" y="134110"/>
                  </a:lnTo>
                  <a:lnTo>
                    <a:pt x="99247" y="134110"/>
                  </a:lnTo>
                  <a:cubicBezTo>
                    <a:pt x="83337" y="128820"/>
                    <a:pt x="66959" y="124880"/>
                    <a:pt x="50347" y="122583"/>
                  </a:cubicBezTo>
                  <a:cubicBezTo>
                    <a:pt x="42005" y="121400"/>
                    <a:pt x="33604" y="120690"/>
                    <a:pt x="25263" y="120335"/>
                  </a:cubicBezTo>
                  <a:cubicBezTo>
                    <a:pt x="22241" y="120229"/>
                    <a:pt x="19227" y="120176"/>
                    <a:pt x="16218" y="120176"/>
                  </a:cubicBezTo>
                  <a:cubicBezTo>
                    <a:pt x="10802" y="120176"/>
                    <a:pt x="5401" y="120347"/>
                    <a:pt x="1" y="120690"/>
                  </a:cubicBezTo>
                  <a:cubicBezTo>
                    <a:pt x="4801" y="120419"/>
                    <a:pt x="9602" y="120284"/>
                    <a:pt x="14402" y="120284"/>
                  </a:cubicBezTo>
                  <a:cubicBezTo>
                    <a:pt x="18003" y="120284"/>
                    <a:pt x="21603" y="120360"/>
                    <a:pt x="25203" y="120512"/>
                  </a:cubicBezTo>
                  <a:cubicBezTo>
                    <a:pt x="33604" y="120926"/>
                    <a:pt x="42005" y="121636"/>
                    <a:pt x="50288" y="122819"/>
                  </a:cubicBezTo>
                  <a:cubicBezTo>
                    <a:pt x="66971" y="125186"/>
                    <a:pt x="83359" y="129209"/>
                    <a:pt x="99333" y="134533"/>
                  </a:cubicBezTo>
                  <a:lnTo>
                    <a:pt x="99569" y="134652"/>
                  </a:lnTo>
                  <a:lnTo>
                    <a:pt x="99569" y="134415"/>
                  </a:lnTo>
                  <a:lnTo>
                    <a:pt x="104066" y="100811"/>
                  </a:lnTo>
                  <a:lnTo>
                    <a:pt x="108562" y="67208"/>
                  </a:lnTo>
                  <a:lnTo>
                    <a:pt x="112999" y="33545"/>
                  </a:lnTo>
                  <a:lnTo>
                    <a:pt x="117377" y="0"/>
                  </a:lnTo>
                  <a:close/>
                </a:path>
              </a:pathLst>
            </a:custGeom>
            <a:solidFill>
              <a:srgbClr val="845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442425" y="1427250"/>
              <a:ext cx="2913725" cy="3367800"/>
            </a:xfrm>
            <a:custGeom>
              <a:avLst/>
              <a:gdLst/>
              <a:ahLst/>
              <a:cxnLst/>
              <a:rect l="l" t="t" r="r" b="b"/>
              <a:pathLst>
                <a:path w="116549" h="134712" extrusionOk="0">
                  <a:moveTo>
                    <a:pt x="116549" y="1"/>
                  </a:moveTo>
                  <a:lnTo>
                    <a:pt x="111934" y="33664"/>
                  </a:lnTo>
                  <a:lnTo>
                    <a:pt x="107379" y="67267"/>
                  </a:lnTo>
                  <a:lnTo>
                    <a:pt x="102823" y="100812"/>
                  </a:lnTo>
                  <a:lnTo>
                    <a:pt x="98352" y="134227"/>
                  </a:lnTo>
                  <a:lnTo>
                    <a:pt x="98352" y="134227"/>
                  </a:lnTo>
                  <a:cubicBezTo>
                    <a:pt x="82564" y="128996"/>
                    <a:pt x="66366" y="124940"/>
                    <a:pt x="49933" y="122643"/>
                  </a:cubicBezTo>
                  <a:cubicBezTo>
                    <a:pt x="41651" y="121459"/>
                    <a:pt x="33368" y="120690"/>
                    <a:pt x="25026" y="120394"/>
                  </a:cubicBezTo>
                  <a:cubicBezTo>
                    <a:pt x="21967" y="120286"/>
                    <a:pt x="18900" y="120233"/>
                    <a:pt x="15833" y="120233"/>
                  </a:cubicBezTo>
                  <a:cubicBezTo>
                    <a:pt x="10538" y="120233"/>
                    <a:pt x="5246" y="120391"/>
                    <a:pt x="1" y="120690"/>
                  </a:cubicBezTo>
                  <a:cubicBezTo>
                    <a:pt x="4618" y="120459"/>
                    <a:pt x="9272" y="120339"/>
                    <a:pt x="13921" y="120339"/>
                  </a:cubicBezTo>
                  <a:cubicBezTo>
                    <a:pt x="17613" y="120339"/>
                    <a:pt x="21301" y="120415"/>
                    <a:pt x="24967" y="120572"/>
                  </a:cubicBezTo>
                  <a:cubicBezTo>
                    <a:pt x="33309" y="120986"/>
                    <a:pt x="41591" y="121696"/>
                    <a:pt x="49874" y="122879"/>
                  </a:cubicBezTo>
                  <a:cubicBezTo>
                    <a:pt x="66380" y="125246"/>
                    <a:pt x="82649" y="129328"/>
                    <a:pt x="98445" y="134652"/>
                  </a:cubicBezTo>
                  <a:lnTo>
                    <a:pt x="98682" y="134712"/>
                  </a:lnTo>
                  <a:lnTo>
                    <a:pt x="98682" y="134475"/>
                  </a:lnTo>
                  <a:lnTo>
                    <a:pt x="103238" y="100871"/>
                  </a:lnTo>
                  <a:lnTo>
                    <a:pt x="107734" y="67267"/>
                  </a:lnTo>
                  <a:lnTo>
                    <a:pt x="112171" y="33664"/>
                  </a:lnTo>
                  <a:lnTo>
                    <a:pt x="116549" y="1"/>
                  </a:lnTo>
                  <a:close/>
                </a:path>
              </a:pathLst>
            </a:custGeom>
            <a:solidFill>
              <a:srgbClr val="845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435050" y="1382875"/>
              <a:ext cx="2887100" cy="3363375"/>
            </a:xfrm>
            <a:custGeom>
              <a:avLst/>
              <a:gdLst/>
              <a:ahLst/>
              <a:cxnLst/>
              <a:rect l="l" t="t" r="r" b="b"/>
              <a:pathLst>
                <a:path w="115484" h="134535" extrusionOk="0">
                  <a:moveTo>
                    <a:pt x="115483" y="1"/>
                  </a:moveTo>
                  <a:lnTo>
                    <a:pt x="110869" y="33546"/>
                  </a:lnTo>
                  <a:lnTo>
                    <a:pt x="106254" y="67149"/>
                  </a:lnTo>
                  <a:lnTo>
                    <a:pt x="101758" y="100753"/>
                  </a:lnTo>
                  <a:lnTo>
                    <a:pt x="97238" y="134094"/>
                  </a:lnTo>
                  <a:lnTo>
                    <a:pt x="97238" y="134094"/>
                  </a:lnTo>
                  <a:cubicBezTo>
                    <a:pt x="81642" y="128988"/>
                    <a:pt x="65638" y="124997"/>
                    <a:pt x="49400" y="122761"/>
                  </a:cubicBezTo>
                  <a:cubicBezTo>
                    <a:pt x="41236" y="121637"/>
                    <a:pt x="32953" y="120868"/>
                    <a:pt x="24730" y="120631"/>
                  </a:cubicBezTo>
                  <a:cubicBezTo>
                    <a:pt x="21969" y="120533"/>
                    <a:pt x="19214" y="120487"/>
                    <a:pt x="16464" y="120487"/>
                  </a:cubicBezTo>
                  <a:cubicBezTo>
                    <a:pt x="10965" y="120487"/>
                    <a:pt x="5482" y="120671"/>
                    <a:pt x="0" y="120986"/>
                  </a:cubicBezTo>
                  <a:cubicBezTo>
                    <a:pt x="4797" y="120745"/>
                    <a:pt x="9594" y="120624"/>
                    <a:pt x="14403" y="120624"/>
                  </a:cubicBezTo>
                  <a:cubicBezTo>
                    <a:pt x="17838" y="120624"/>
                    <a:pt x="21278" y="120686"/>
                    <a:pt x="24730" y="120809"/>
                  </a:cubicBezTo>
                  <a:cubicBezTo>
                    <a:pt x="32953" y="121164"/>
                    <a:pt x="41176" y="121874"/>
                    <a:pt x="49341" y="122998"/>
                  </a:cubicBezTo>
                  <a:cubicBezTo>
                    <a:pt x="65649" y="125302"/>
                    <a:pt x="81721" y="129318"/>
                    <a:pt x="97321" y="134515"/>
                  </a:cubicBezTo>
                  <a:lnTo>
                    <a:pt x="97321" y="134515"/>
                  </a:lnTo>
                  <a:lnTo>
                    <a:pt x="97616" y="134416"/>
                  </a:lnTo>
                  <a:lnTo>
                    <a:pt x="102172" y="100812"/>
                  </a:lnTo>
                  <a:lnTo>
                    <a:pt x="106609" y="67208"/>
                  </a:lnTo>
                  <a:lnTo>
                    <a:pt x="111046" y="33605"/>
                  </a:lnTo>
                  <a:lnTo>
                    <a:pt x="115483" y="1"/>
                  </a:lnTo>
                  <a:close/>
                  <a:moveTo>
                    <a:pt x="97321" y="134515"/>
                  </a:moveTo>
                  <a:lnTo>
                    <a:pt x="97261" y="134534"/>
                  </a:lnTo>
                  <a:lnTo>
                    <a:pt x="97380" y="134534"/>
                  </a:lnTo>
                  <a:cubicBezTo>
                    <a:pt x="97360" y="134528"/>
                    <a:pt x="97340" y="134521"/>
                    <a:pt x="97321" y="134515"/>
                  </a:cubicBezTo>
                  <a:close/>
                </a:path>
              </a:pathLst>
            </a:custGeom>
            <a:solidFill>
              <a:srgbClr val="845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090775" y="4204900"/>
              <a:ext cx="2365000" cy="315050"/>
            </a:xfrm>
            <a:custGeom>
              <a:avLst/>
              <a:gdLst/>
              <a:ahLst/>
              <a:cxnLst/>
              <a:rect l="l" t="t" r="r" b="b"/>
              <a:pathLst>
                <a:path w="94600" h="12602" extrusionOk="0">
                  <a:moveTo>
                    <a:pt x="17985" y="0"/>
                  </a:moveTo>
                  <a:lnTo>
                    <a:pt x="12010" y="118"/>
                  </a:lnTo>
                  <a:lnTo>
                    <a:pt x="5976" y="414"/>
                  </a:lnTo>
                  <a:lnTo>
                    <a:pt x="0" y="888"/>
                  </a:lnTo>
                  <a:lnTo>
                    <a:pt x="5976" y="533"/>
                  </a:lnTo>
                  <a:lnTo>
                    <a:pt x="12010" y="296"/>
                  </a:lnTo>
                  <a:lnTo>
                    <a:pt x="17985" y="237"/>
                  </a:lnTo>
                  <a:lnTo>
                    <a:pt x="23961" y="355"/>
                  </a:lnTo>
                  <a:cubicBezTo>
                    <a:pt x="31947" y="533"/>
                    <a:pt x="39934" y="1124"/>
                    <a:pt x="47862" y="2130"/>
                  </a:cubicBezTo>
                  <a:cubicBezTo>
                    <a:pt x="55789" y="3077"/>
                    <a:pt x="63717" y="4437"/>
                    <a:pt x="71526" y="6153"/>
                  </a:cubicBezTo>
                  <a:lnTo>
                    <a:pt x="77324" y="7573"/>
                  </a:lnTo>
                  <a:lnTo>
                    <a:pt x="83122" y="9052"/>
                  </a:lnTo>
                  <a:lnTo>
                    <a:pt x="88861" y="10768"/>
                  </a:lnTo>
                  <a:lnTo>
                    <a:pt x="94599" y="12602"/>
                  </a:lnTo>
                  <a:lnTo>
                    <a:pt x="94599" y="12602"/>
                  </a:lnTo>
                  <a:lnTo>
                    <a:pt x="88861" y="10649"/>
                  </a:lnTo>
                  <a:lnTo>
                    <a:pt x="83181" y="8874"/>
                  </a:lnTo>
                  <a:lnTo>
                    <a:pt x="77383" y="7277"/>
                  </a:lnTo>
                  <a:lnTo>
                    <a:pt x="71526" y="5857"/>
                  </a:lnTo>
                  <a:cubicBezTo>
                    <a:pt x="63717" y="4082"/>
                    <a:pt x="55849" y="2722"/>
                    <a:pt x="47921" y="1716"/>
                  </a:cubicBezTo>
                  <a:cubicBezTo>
                    <a:pt x="39993" y="769"/>
                    <a:pt x="32007" y="178"/>
                    <a:pt x="23961" y="59"/>
                  </a:cubicBezTo>
                  <a:lnTo>
                    <a:pt x="17985" y="0"/>
                  </a:lnTo>
                  <a:close/>
                </a:path>
              </a:pathLst>
            </a:custGeom>
            <a:solidFill>
              <a:srgbClr val="845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080425" y="4170875"/>
              <a:ext cx="2369425" cy="313575"/>
            </a:xfrm>
            <a:custGeom>
              <a:avLst/>
              <a:gdLst/>
              <a:ahLst/>
              <a:cxnLst/>
              <a:rect l="l" t="t" r="r" b="b"/>
              <a:pathLst>
                <a:path w="94777" h="12543" extrusionOk="0">
                  <a:moveTo>
                    <a:pt x="17985" y="0"/>
                  </a:moveTo>
                  <a:lnTo>
                    <a:pt x="11951" y="119"/>
                  </a:lnTo>
                  <a:lnTo>
                    <a:pt x="5975" y="415"/>
                  </a:lnTo>
                  <a:lnTo>
                    <a:pt x="0" y="888"/>
                  </a:lnTo>
                  <a:lnTo>
                    <a:pt x="0" y="888"/>
                  </a:lnTo>
                  <a:lnTo>
                    <a:pt x="5975" y="533"/>
                  </a:lnTo>
                  <a:lnTo>
                    <a:pt x="11951" y="296"/>
                  </a:lnTo>
                  <a:lnTo>
                    <a:pt x="17985" y="237"/>
                  </a:lnTo>
                  <a:lnTo>
                    <a:pt x="24020" y="296"/>
                  </a:lnTo>
                  <a:cubicBezTo>
                    <a:pt x="32006" y="533"/>
                    <a:pt x="39993" y="1124"/>
                    <a:pt x="47980" y="2071"/>
                  </a:cubicBezTo>
                  <a:cubicBezTo>
                    <a:pt x="55908" y="3018"/>
                    <a:pt x="63776" y="4319"/>
                    <a:pt x="71585" y="6094"/>
                  </a:cubicBezTo>
                  <a:lnTo>
                    <a:pt x="77442" y="7455"/>
                  </a:lnTo>
                  <a:lnTo>
                    <a:pt x="83299" y="8934"/>
                  </a:lnTo>
                  <a:lnTo>
                    <a:pt x="89038" y="10649"/>
                  </a:lnTo>
                  <a:lnTo>
                    <a:pt x="94777" y="12543"/>
                  </a:lnTo>
                  <a:lnTo>
                    <a:pt x="89097" y="10531"/>
                  </a:lnTo>
                  <a:lnTo>
                    <a:pt x="83299" y="8756"/>
                  </a:lnTo>
                  <a:cubicBezTo>
                    <a:pt x="81406" y="8224"/>
                    <a:pt x="79454" y="7691"/>
                    <a:pt x="77502" y="7159"/>
                  </a:cubicBezTo>
                  <a:lnTo>
                    <a:pt x="71704" y="5739"/>
                  </a:lnTo>
                  <a:cubicBezTo>
                    <a:pt x="63835" y="3964"/>
                    <a:pt x="55967" y="2663"/>
                    <a:pt x="47980" y="1657"/>
                  </a:cubicBezTo>
                  <a:cubicBezTo>
                    <a:pt x="39993" y="770"/>
                    <a:pt x="32006" y="178"/>
                    <a:pt x="24020" y="60"/>
                  </a:cubicBezTo>
                  <a:lnTo>
                    <a:pt x="17985" y="0"/>
                  </a:lnTo>
                  <a:close/>
                </a:path>
              </a:pathLst>
            </a:custGeom>
            <a:solidFill>
              <a:srgbClr val="845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067100" y="4138325"/>
              <a:ext cx="2375350" cy="306200"/>
            </a:xfrm>
            <a:custGeom>
              <a:avLst/>
              <a:gdLst/>
              <a:ahLst/>
              <a:cxnLst/>
              <a:rect l="l" t="t" r="r" b="b"/>
              <a:pathLst>
                <a:path w="95014" h="12248" extrusionOk="0">
                  <a:moveTo>
                    <a:pt x="18045" y="1"/>
                  </a:moveTo>
                  <a:lnTo>
                    <a:pt x="12070" y="119"/>
                  </a:lnTo>
                  <a:lnTo>
                    <a:pt x="6035" y="415"/>
                  </a:lnTo>
                  <a:lnTo>
                    <a:pt x="1" y="829"/>
                  </a:lnTo>
                  <a:lnTo>
                    <a:pt x="6035" y="533"/>
                  </a:lnTo>
                  <a:lnTo>
                    <a:pt x="12070" y="297"/>
                  </a:lnTo>
                  <a:lnTo>
                    <a:pt x="18045" y="178"/>
                  </a:lnTo>
                  <a:lnTo>
                    <a:pt x="24079" y="297"/>
                  </a:lnTo>
                  <a:cubicBezTo>
                    <a:pt x="32125" y="474"/>
                    <a:pt x="40112" y="1007"/>
                    <a:pt x="48040" y="1953"/>
                  </a:cubicBezTo>
                  <a:cubicBezTo>
                    <a:pt x="56027" y="2841"/>
                    <a:pt x="63954" y="4142"/>
                    <a:pt x="71763" y="5799"/>
                  </a:cubicBezTo>
                  <a:lnTo>
                    <a:pt x="77620" y="7219"/>
                  </a:lnTo>
                  <a:lnTo>
                    <a:pt x="83477" y="8698"/>
                  </a:lnTo>
                  <a:lnTo>
                    <a:pt x="89216" y="10413"/>
                  </a:lnTo>
                  <a:lnTo>
                    <a:pt x="95014" y="12247"/>
                  </a:lnTo>
                  <a:lnTo>
                    <a:pt x="95014" y="12247"/>
                  </a:lnTo>
                  <a:lnTo>
                    <a:pt x="89275" y="10295"/>
                  </a:lnTo>
                  <a:lnTo>
                    <a:pt x="83477" y="8520"/>
                  </a:lnTo>
                  <a:cubicBezTo>
                    <a:pt x="81584" y="7988"/>
                    <a:pt x="79632" y="7455"/>
                    <a:pt x="77680" y="6982"/>
                  </a:cubicBezTo>
                  <a:lnTo>
                    <a:pt x="71823" y="5562"/>
                  </a:lnTo>
                  <a:cubicBezTo>
                    <a:pt x="64013" y="3846"/>
                    <a:pt x="56086" y="2486"/>
                    <a:pt x="48099" y="1539"/>
                  </a:cubicBezTo>
                  <a:cubicBezTo>
                    <a:pt x="40171" y="652"/>
                    <a:pt x="32125" y="119"/>
                    <a:pt x="24079" y="1"/>
                  </a:cubicBezTo>
                  <a:close/>
                </a:path>
              </a:pathLst>
            </a:custGeom>
            <a:solidFill>
              <a:srgbClr val="845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055275" y="4098400"/>
              <a:ext cx="2379800" cy="309150"/>
            </a:xfrm>
            <a:custGeom>
              <a:avLst/>
              <a:gdLst/>
              <a:ahLst/>
              <a:cxnLst/>
              <a:rect l="l" t="t" r="r" b="b"/>
              <a:pathLst>
                <a:path w="95192" h="12366" extrusionOk="0">
                  <a:moveTo>
                    <a:pt x="18045" y="0"/>
                  </a:moveTo>
                  <a:lnTo>
                    <a:pt x="12010" y="178"/>
                  </a:lnTo>
                  <a:lnTo>
                    <a:pt x="6035" y="474"/>
                  </a:lnTo>
                  <a:lnTo>
                    <a:pt x="0" y="888"/>
                  </a:lnTo>
                  <a:lnTo>
                    <a:pt x="0" y="888"/>
                  </a:lnTo>
                  <a:lnTo>
                    <a:pt x="6035" y="533"/>
                  </a:lnTo>
                  <a:lnTo>
                    <a:pt x="12069" y="296"/>
                  </a:lnTo>
                  <a:lnTo>
                    <a:pt x="18045" y="237"/>
                  </a:lnTo>
                  <a:lnTo>
                    <a:pt x="24079" y="296"/>
                  </a:lnTo>
                  <a:cubicBezTo>
                    <a:pt x="32125" y="533"/>
                    <a:pt x="40171" y="1065"/>
                    <a:pt x="48158" y="2012"/>
                  </a:cubicBezTo>
                  <a:cubicBezTo>
                    <a:pt x="56145" y="2959"/>
                    <a:pt x="64072" y="4260"/>
                    <a:pt x="71941" y="5917"/>
                  </a:cubicBezTo>
                  <a:cubicBezTo>
                    <a:pt x="73893" y="6390"/>
                    <a:pt x="75845" y="6863"/>
                    <a:pt x="77798" y="7277"/>
                  </a:cubicBezTo>
                  <a:cubicBezTo>
                    <a:pt x="79750" y="7810"/>
                    <a:pt x="81702" y="8342"/>
                    <a:pt x="83655" y="8875"/>
                  </a:cubicBezTo>
                  <a:lnTo>
                    <a:pt x="89452" y="10472"/>
                  </a:lnTo>
                  <a:lnTo>
                    <a:pt x="95191" y="12365"/>
                  </a:lnTo>
                  <a:lnTo>
                    <a:pt x="89452" y="10413"/>
                  </a:lnTo>
                  <a:lnTo>
                    <a:pt x="83714" y="8638"/>
                  </a:lnTo>
                  <a:cubicBezTo>
                    <a:pt x="81761" y="8106"/>
                    <a:pt x="79809" y="7573"/>
                    <a:pt x="77857" y="7100"/>
                  </a:cubicBezTo>
                  <a:cubicBezTo>
                    <a:pt x="75904" y="6567"/>
                    <a:pt x="73952" y="6153"/>
                    <a:pt x="72000" y="5680"/>
                  </a:cubicBezTo>
                  <a:cubicBezTo>
                    <a:pt x="64131" y="3905"/>
                    <a:pt x="56204" y="2604"/>
                    <a:pt x="48217" y="1598"/>
                  </a:cubicBezTo>
                  <a:cubicBezTo>
                    <a:pt x="40171" y="710"/>
                    <a:pt x="32125" y="178"/>
                    <a:pt x="24138" y="60"/>
                  </a:cubicBezTo>
                  <a:lnTo>
                    <a:pt x="18045" y="0"/>
                  </a:lnTo>
                  <a:close/>
                </a:path>
              </a:pathLst>
            </a:custGeom>
            <a:solidFill>
              <a:srgbClr val="845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810725" y="3647300"/>
              <a:ext cx="331325" cy="1374050"/>
            </a:xfrm>
            <a:custGeom>
              <a:avLst/>
              <a:gdLst/>
              <a:ahLst/>
              <a:cxnLst/>
              <a:rect l="l" t="t" r="r" b="b"/>
              <a:pathLst>
                <a:path w="13253" h="54962" extrusionOk="0">
                  <a:moveTo>
                    <a:pt x="7277" y="0"/>
                  </a:moveTo>
                  <a:lnTo>
                    <a:pt x="0" y="54192"/>
                  </a:lnTo>
                  <a:lnTo>
                    <a:pt x="3727" y="48927"/>
                  </a:lnTo>
                  <a:lnTo>
                    <a:pt x="5975" y="54961"/>
                  </a:lnTo>
                  <a:lnTo>
                    <a:pt x="13252" y="829"/>
                  </a:lnTo>
                  <a:lnTo>
                    <a:pt x="7277" y="0"/>
                  </a:lnTo>
                  <a:close/>
                </a:path>
              </a:pathLst>
            </a:custGeom>
            <a:solidFill>
              <a:srgbClr val="845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034575" y="691050"/>
              <a:ext cx="2847150" cy="3695775"/>
            </a:xfrm>
            <a:custGeom>
              <a:avLst/>
              <a:gdLst/>
              <a:ahLst/>
              <a:cxnLst/>
              <a:rect l="l" t="t" r="r" b="b"/>
              <a:pathLst>
                <a:path w="113886" h="147831" extrusionOk="0">
                  <a:moveTo>
                    <a:pt x="34612" y="0"/>
                  </a:moveTo>
                  <a:cubicBezTo>
                    <a:pt x="30315" y="0"/>
                    <a:pt x="26014" y="114"/>
                    <a:pt x="21712" y="341"/>
                  </a:cubicBezTo>
                  <a:lnTo>
                    <a:pt x="17985" y="519"/>
                  </a:lnTo>
                  <a:lnTo>
                    <a:pt x="0" y="134934"/>
                  </a:lnTo>
                  <a:lnTo>
                    <a:pt x="0" y="134934"/>
                  </a:lnTo>
                  <a:cubicBezTo>
                    <a:pt x="5393" y="134570"/>
                    <a:pt x="10789" y="134390"/>
                    <a:pt x="16180" y="134390"/>
                  </a:cubicBezTo>
                  <a:cubicBezTo>
                    <a:pt x="43254" y="134390"/>
                    <a:pt x="70186" y="138950"/>
                    <a:pt x="95842" y="147831"/>
                  </a:cubicBezTo>
                  <a:lnTo>
                    <a:pt x="113886" y="13357"/>
                  </a:lnTo>
                  <a:cubicBezTo>
                    <a:pt x="88371" y="4478"/>
                    <a:pt x="61579" y="0"/>
                    <a:pt x="34612" y="0"/>
                  </a:cubicBez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30600" y="1011100"/>
              <a:ext cx="2847175" cy="3696700"/>
            </a:xfrm>
            <a:custGeom>
              <a:avLst/>
              <a:gdLst/>
              <a:ahLst/>
              <a:cxnLst/>
              <a:rect l="l" t="t" r="r" b="b"/>
              <a:pathLst>
                <a:path w="113887" h="147868" extrusionOk="0">
                  <a:moveTo>
                    <a:pt x="34352" y="0"/>
                  </a:moveTo>
                  <a:cubicBezTo>
                    <a:pt x="28918" y="0"/>
                    <a:pt x="23479" y="184"/>
                    <a:pt x="18045" y="555"/>
                  </a:cubicBezTo>
                  <a:lnTo>
                    <a:pt x="1" y="135029"/>
                  </a:lnTo>
                  <a:cubicBezTo>
                    <a:pt x="5444" y="134663"/>
                    <a:pt x="10888" y="134480"/>
                    <a:pt x="16323" y="134480"/>
                  </a:cubicBezTo>
                  <a:cubicBezTo>
                    <a:pt x="43379" y="134480"/>
                    <a:pt x="70235" y="139000"/>
                    <a:pt x="95901" y="147867"/>
                  </a:cubicBezTo>
                  <a:lnTo>
                    <a:pt x="113886" y="13452"/>
                  </a:lnTo>
                  <a:lnTo>
                    <a:pt x="110396" y="12269"/>
                  </a:lnTo>
                  <a:cubicBezTo>
                    <a:pt x="85863" y="4156"/>
                    <a:pt x="60159" y="0"/>
                    <a:pt x="34352" y="0"/>
                  </a:cubicBezTo>
                  <a:close/>
                </a:path>
              </a:pathLst>
            </a:custGeom>
            <a:solidFill>
              <a:srgbClr val="FFF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424675" y="1024950"/>
              <a:ext cx="462975" cy="3564525"/>
            </a:xfrm>
            <a:custGeom>
              <a:avLst/>
              <a:gdLst/>
              <a:ahLst/>
              <a:cxnLst/>
              <a:rect l="l" t="t" r="r" b="b"/>
              <a:pathLst>
                <a:path w="18519" h="142581" extrusionOk="0">
                  <a:moveTo>
                    <a:pt x="18104" y="1"/>
                  </a:moveTo>
                  <a:lnTo>
                    <a:pt x="1" y="134416"/>
                  </a:lnTo>
                  <a:lnTo>
                    <a:pt x="1" y="134475"/>
                  </a:lnTo>
                  <a:lnTo>
                    <a:pt x="1480" y="142580"/>
                  </a:lnTo>
                  <a:lnTo>
                    <a:pt x="1953" y="142521"/>
                  </a:lnTo>
                  <a:lnTo>
                    <a:pt x="474" y="134416"/>
                  </a:lnTo>
                  <a:lnTo>
                    <a:pt x="18518" y="60"/>
                  </a:lnTo>
                  <a:lnTo>
                    <a:pt x="18104" y="1"/>
                  </a:lnTo>
                  <a:close/>
                </a:path>
              </a:pathLst>
            </a:custGeom>
            <a:solidFill>
              <a:srgbClr val="845131">
                <a:alpha val="2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txBox="1">
            <a:spLocks noGrp="1"/>
          </p:cNvSpPr>
          <p:nvPr>
            <p:ph type="ctrTitle"/>
          </p:nvPr>
        </p:nvSpPr>
        <p:spPr>
          <a:xfrm rot="-420080">
            <a:off x="2398892" y="988381"/>
            <a:ext cx="4533505" cy="2246361"/>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Clr>
                <a:srgbClr val="191919"/>
              </a:buClr>
              <a:buSzPts val="5200"/>
              <a:buNone/>
              <a:defRPr sz="57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27" name="Google Shape;27;p2"/>
          <p:cNvSpPr txBox="1">
            <a:spLocks noGrp="1"/>
          </p:cNvSpPr>
          <p:nvPr>
            <p:ph type="subTitle" idx="1"/>
          </p:nvPr>
        </p:nvSpPr>
        <p:spPr>
          <a:xfrm rot="-420001">
            <a:off x="2540604" y="3225982"/>
            <a:ext cx="4554045" cy="441243"/>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800"/>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SECTION_HEADER_1_1">
    <p:bg>
      <p:bgPr>
        <a:blipFill>
          <a:blip r:embed="rId2">
            <a:alphaModFix/>
          </a:blip>
          <a:stretch>
            <a:fillRect/>
          </a:stretch>
        </a:blipFill>
        <a:effectLst/>
      </p:bgPr>
    </p:bg>
    <p:spTree>
      <p:nvGrpSpPr>
        <p:cNvPr id="1" name="Shape 209"/>
        <p:cNvGrpSpPr/>
        <p:nvPr/>
      </p:nvGrpSpPr>
      <p:grpSpPr>
        <a:xfrm>
          <a:off x="0" y="0"/>
          <a:ext cx="0" cy="0"/>
          <a:chOff x="0" y="0"/>
          <a:chExt cx="0" cy="0"/>
        </a:xfrm>
      </p:grpSpPr>
      <p:sp>
        <p:nvSpPr>
          <p:cNvPr id="210" name="Google Shape;210;p29"/>
          <p:cNvSpPr txBox="1">
            <a:spLocks noGrp="1"/>
          </p:cNvSpPr>
          <p:nvPr>
            <p:ph type="title"/>
          </p:nvPr>
        </p:nvSpPr>
        <p:spPr>
          <a:xfrm rot="-2702">
            <a:off x="2663548" y="1970007"/>
            <a:ext cx="3816901" cy="13632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3600"/>
              <a:buNone/>
              <a:defRPr sz="57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1" name="Google Shape;211;p29"/>
          <p:cNvSpPr txBox="1">
            <a:spLocks noGrp="1"/>
          </p:cNvSpPr>
          <p:nvPr>
            <p:ph type="title" idx="2" hasCustomPrompt="1"/>
          </p:nvPr>
        </p:nvSpPr>
        <p:spPr>
          <a:xfrm rot="905">
            <a:off x="4002205" y="1143618"/>
            <a:ext cx="1139400" cy="74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2" name="Google Shape;212;p29"/>
          <p:cNvSpPr txBox="1">
            <a:spLocks noGrp="1"/>
          </p:cNvSpPr>
          <p:nvPr>
            <p:ph type="subTitle" idx="1"/>
          </p:nvPr>
        </p:nvSpPr>
        <p:spPr>
          <a:xfrm rot="-1211">
            <a:off x="3294525" y="3411432"/>
            <a:ext cx="2554800" cy="74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2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24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blipFill>
          <a:blip r:embed="rId2">
            <a:alphaModFix/>
          </a:blip>
          <a:stretch>
            <a:fillRect/>
          </a:stretch>
        </a:blipFill>
        <a:effectLst/>
      </p:bgPr>
    </p:bg>
    <p:spTree>
      <p:nvGrpSpPr>
        <p:cNvPr id="1" name="Shape 189"/>
        <p:cNvGrpSpPr/>
        <p:nvPr/>
      </p:nvGrpSpPr>
      <p:grpSpPr>
        <a:xfrm>
          <a:off x="0" y="0"/>
          <a:ext cx="0" cy="0"/>
          <a:chOff x="0" y="0"/>
          <a:chExt cx="0" cy="0"/>
        </a:xfrm>
      </p:grpSpPr>
      <p:sp>
        <p:nvSpPr>
          <p:cNvPr id="190" name="Google Shape;190;p24"/>
          <p:cNvSpPr txBox="1">
            <a:spLocks noGrp="1"/>
          </p:cNvSpPr>
          <p:nvPr>
            <p:ph type="title"/>
          </p:nvPr>
        </p:nvSpPr>
        <p:spPr>
          <a:xfrm>
            <a:off x="1914150" y="1289575"/>
            <a:ext cx="2074500" cy="10845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4500"/>
              <a:buNone/>
              <a:defRPr sz="3800"/>
            </a:lvl1pPr>
            <a:lvl2pPr lvl="1" rtl="0">
              <a:lnSpc>
                <a:spcPct val="80000"/>
              </a:lnSpc>
              <a:spcBef>
                <a:spcPts val="0"/>
              </a:spcBef>
              <a:spcAft>
                <a:spcPts val="0"/>
              </a:spcAft>
              <a:buSzPts val="3500"/>
              <a:buNone/>
              <a:defRPr/>
            </a:lvl2pPr>
            <a:lvl3pPr lvl="2" rtl="0">
              <a:lnSpc>
                <a:spcPct val="80000"/>
              </a:lnSpc>
              <a:spcBef>
                <a:spcPts val="0"/>
              </a:spcBef>
              <a:spcAft>
                <a:spcPts val="0"/>
              </a:spcAft>
              <a:buSzPts val="3500"/>
              <a:buNone/>
              <a:defRPr/>
            </a:lvl3pPr>
            <a:lvl4pPr lvl="3" rtl="0">
              <a:lnSpc>
                <a:spcPct val="80000"/>
              </a:lnSpc>
              <a:spcBef>
                <a:spcPts val="0"/>
              </a:spcBef>
              <a:spcAft>
                <a:spcPts val="0"/>
              </a:spcAft>
              <a:buSzPts val="3500"/>
              <a:buNone/>
              <a:defRPr/>
            </a:lvl4pPr>
            <a:lvl5pPr lvl="4" rtl="0">
              <a:lnSpc>
                <a:spcPct val="80000"/>
              </a:lnSpc>
              <a:spcBef>
                <a:spcPts val="0"/>
              </a:spcBef>
              <a:spcAft>
                <a:spcPts val="0"/>
              </a:spcAft>
              <a:buSzPts val="3500"/>
              <a:buNone/>
              <a:defRPr/>
            </a:lvl5pPr>
            <a:lvl6pPr lvl="5" rtl="0">
              <a:lnSpc>
                <a:spcPct val="80000"/>
              </a:lnSpc>
              <a:spcBef>
                <a:spcPts val="0"/>
              </a:spcBef>
              <a:spcAft>
                <a:spcPts val="0"/>
              </a:spcAft>
              <a:buSzPts val="3500"/>
              <a:buNone/>
              <a:defRPr/>
            </a:lvl6pPr>
            <a:lvl7pPr lvl="6" rtl="0">
              <a:lnSpc>
                <a:spcPct val="80000"/>
              </a:lnSpc>
              <a:spcBef>
                <a:spcPts val="0"/>
              </a:spcBef>
              <a:spcAft>
                <a:spcPts val="0"/>
              </a:spcAft>
              <a:buSzPts val="3500"/>
              <a:buNone/>
              <a:defRPr/>
            </a:lvl7pPr>
            <a:lvl8pPr lvl="7" rtl="0">
              <a:lnSpc>
                <a:spcPct val="80000"/>
              </a:lnSpc>
              <a:spcBef>
                <a:spcPts val="0"/>
              </a:spcBef>
              <a:spcAft>
                <a:spcPts val="0"/>
              </a:spcAft>
              <a:buSzPts val="3500"/>
              <a:buNone/>
              <a:defRPr/>
            </a:lvl8pPr>
            <a:lvl9pPr lvl="8" rtl="0">
              <a:lnSpc>
                <a:spcPct val="80000"/>
              </a:lnSpc>
              <a:spcBef>
                <a:spcPts val="0"/>
              </a:spcBef>
              <a:spcAft>
                <a:spcPts val="0"/>
              </a:spcAft>
              <a:buSzPts val="3500"/>
              <a:buNone/>
              <a:defRPr/>
            </a:lvl9pPr>
          </a:lstStyle>
          <a:p>
            <a:endParaRPr/>
          </a:p>
        </p:txBody>
      </p:sp>
      <p:sp>
        <p:nvSpPr>
          <p:cNvPr id="191" name="Google Shape;191;p24"/>
          <p:cNvSpPr txBox="1">
            <a:spLocks noGrp="1"/>
          </p:cNvSpPr>
          <p:nvPr>
            <p:ph type="subTitle" idx="1"/>
          </p:nvPr>
        </p:nvSpPr>
        <p:spPr>
          <a:xfrm>
            <a:off x="1914150" y="2374177"/>
            <a:ext cx="2533800" cy="115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40574990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xfrm>
            <a:off x="5432675" y="1236450"/>
            <a:ext cx="2167200" cy="10845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4500"/>
              <a:buNone/>
              <a:defRPr sz="3800"/>
            </a:lvl1pPr>
            <a:lvl2pPr lvl="1" rtl="0">
              <a:lnSpc>
                <a:spcPct val="80000"/>
              </a:lnSpc>
              <a:spcBef>
                <a:spcPts val="0"/>
              </a:spcBef>
              <a:spcAft>
                <a:spcPts val="0"/>
              </a:spcAft>
              <a:buSzPts val="3500"/>
              <a:buNone/>
              <a:defRPr/>
            </a:lvl2pPr>
            <a:lvl3pPr lvl="2" rtl="0">
              <a:lnSpc>
                <a:spcPct val="80000"/>
              </a:lnSpc>
              <a:spcBef>
                <a:spcPts val="0"/>
              </a:spcBef>
              <a:spcAft>
                <a:spcPts val="0"/>
              </a:spcAft>
              <a:buSzPts val="3500"/>
              <a:buNone/>
              <a:defRPr/>
            </a:lvl3pPr>
            <a:lvl4pPr lvl="3" rtl="0">
              <a:lnSpc>
                <a:spcPct val="80000"/>
              </a:lnSpc>
              <a:spcBef>
                <a:spcPts val="0"/>
              </a:spcBef>
              <a:spcAft>
                <a:spcPts val="0"/>
              </a:spcAft>
              <a:buSzPts val="3500"/>
              <a:buNone/>
              <a:defRPr/>
            </a:lvl4pPr>
            <a:lvl5pPr lvl="4" rtl="0">
              <a:lnSpc>
                <a:spcPct val="80000"/>
              </a:lnSpc>
              <a:spcBef>
                <a:spcPts val="0"/>
              </a:spcBef>
              <a:spcAft>
                <a:spcPts val="0"/>
              </a:spcAft>
              <a:buSzPts val="3500"/>
              <a:buNone/>
              <a:defRPr/>
            </a:lvl5pPr>
            <a:lvl6pPr lvl="5" rtl="0">
              <a:lnSpc>
                <a:spcPct val="80000"/>
              </a:lnSpc>
              <a:spcBef>
                <a:spcPts val="0"/>
              </a:spcBef>
              <a:spcAft>
                <a:spcPts val="0"/>
              </a:spcAft>
              <a:buSzPts val="3500"/>
              <a:buNone/>
              <a:defRPr/>
            </a:lvl6pPr>
            <a:lvl7pPr lvl="6" rtl="0">
              <a:lnSpc>
                <a:spcPct val="80000"/>
              </a:lnSpc>
              <a:spcBef>
                <a:spcPts val="0"/>
              </a:spcBef>
              <a:spcAft>
                <a:spcPts val="0"/>
              </a:spcAft>
              <a:buSzPts val="3500"/>
              <a:buNone/>
              <a:defRPr/>
            </a:lvl7pPr>
            <a:lvl8pPr lvl="7" rtl="0">
              <a:lnSpc>
                <a:spcPct val="80000"/>
              </a:lnSpc>
              <a:spcBef>
                <a:spcPts val="0"/>
              </a:spcBef>
              <a:spcAft>
                <a:spcPts val="0"/>
              </a:spcAft>
              <a:buSzPts val="3500"/>
              <a:buNone/>
              <a:defRPr/>
            </a:lvl8pPr>
            <a:lvl9pPr lvl="8" rtl="0">
              <a:lnSpc>
                <a:spcPct val="80000"/>
              </a:lnSpc>
              <a:spcBef>
                <a:spcPts val="0"/>
              </a:spcBef>
              <a:spcAft>
                <a:spcPts val="0"/>
              </a:spcAft>
              <a:buSzPts val="3500"/>
              <a:buNone/>
              <a:defRPr/>
            </a:lvl9pPr>
          </a:lstStyle>
          <a:p>
            <a:endParaRPr/>
          </a:p>
        </p:txBody>
      </p:sp>
      <p:sp>
        <p:nvSpPr>
          <p:cNvPr id="188" name="Google Shape;188;p23"/>
          <p:cNvSpPr txBox="1">
            <a:spLocks noGrp="1"/>
          </p:cNvSpPr>
          <p:nvPr>
            <p:ph type="subTitle" idx="1"/>
          </p:nvPr>
        </p:nvSpPr>
        <p:spPr>
          <a:xfrm>
            <a:off x="5432675" y="2321052"/>
            <a:ext cx="2533800" cy="116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260416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bg>
      <p:bgPr>
        <a:blipFill>
          <a:blip r:embed="rId2">
            <a:alphaModFix/>
          </a:blip>
          <a:stretch>
            <a:fillRect/>
          </a:stretch>
        </a:blipFill>
        <a:effectLst/>
      </p:bgPr>
    </p:bg>
    <p:spTree>
      <p:nvGrpSpPr>
        <p:cNvPr id="1" name="Shape 143"/>
        <p:cNvGrpSpPr/>
        <p:nvPr/>
      </p:nvGrpSpPr>
      <p:grpSpPr>
        <a:xfrm>
          <a:off x="0" y="0"/>
          <a:ext cx="0" cy="0"/>
          <a:chOff x="0" y="0"/>
          <a:chExt cx="0" cy="0"/>
        </a:xfrm>
      </p:grpSpPr>
      <p:sp>
        <p:nvSpPr>
          <p:cNvPr id="144" name="Google Shape;144;p19"/>
          <p:cNvSpPr txBox="1">
            <a:spLocks noGrp="1"/>
          </p:cNvSpPr>
          <p:nvPr>
            <p:ph type="title"/>
          </p:nvPr>
        </p:nvSpPr>
        <p:spPr>
          <a:xfrm>
            <a:off x="715100" y="536150"/>
            <a:ext cx="5673900" cy="5727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5" name="Google Shape;145;p19"/>
          <p:cNvSpPr txBox="1">
            <a:spLocks noGrp="1"/>
          </p:cNvSpPr>
          <p:nvPr>
            <p:ph type="title" idx="2"/>
          </p:nvPr>
        </p:nvSpPr>
        <p:spPr>
          <a:xfrm>
            <a:off x="1458775" y="3080650"/>
            <a:ext cx="2079600" cy="313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2300"/>
              <a:buNone/>
              <a:defRPr sz="20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46" name="Google Shape;146;p19"/>
          <p:cNvSpPr txBox="1">
            <a:spLocks noGrp="1"/>
          </p:cNvSpPr>
          <p:nvPr>
            <p:ph type="subTitle" idx="1"/>
          </p:nvPr>
        </p:nvSpPr>
        <p:spPr>
          <a:xfrm>
            <a:off x="1458775" y="3418950"/>
            <a:ext cx="1954500" cy="6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7" name="Google Shape;147;p19"/>
          <p:cNvSpPr txBox="1">
            <a:spLocks noGrp="1"/>
          </p:cNvSpPr>
          <p:nvPr>
            <p:ph type="title" idx="3"/>
          </p:nvPr>
        </p:nvSpPr>
        <p:spPr>
          <a:xfrm>
            <a:off x="4243050" y="3080650"/>
            <a:ext cx="2079600" cy="313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2300"/>
              <a:buNone/>
              <a:defRPr sz="20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48" name="Google Shape;148;p19"/>
          <p:cNvSpPr txBox="1">
            <a:spLocks noGrp="1"/>
          </p:cNvSpPr>
          <p:nvPr>
            <p:ph type="subTitle" idx="4"/>
          </p:nvPr>
        </p:nvSpPr>
        <p:spPr>
          <a:xfrm>
            <a:off x="4243050" y="3418950"/>
            <a:ext cx="1954500" cy="6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9" name="Google Shape;149;p19"/>
          <p:cNvSpPr txBox="1">
            <a:spLocks noGrp="1"/>
          </p:cNvSpPr>
          <p:nvPr>
            <p:ph type="title" idx="5"/>
          </p:nvPr>
        </p:nvSpPr>
        <p:spPr>
          <a:xfrm>
            <a:off x="1458775" y="1705250"/>
            <a:ext cx="2079600" cy="313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2300"/>
              <a:buNone/>
              <a:defRPr sz="20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50" name="Google Shape;150;p19"/>
          <p:cNvSpPr txBox="1">
            <a:spLocks noGrp="1"/>
          </p:cNvSpPr>
          <p:nvPr>
            <p:ph type="subTitle" idx="6"/>
          </p:nvPr>
        </p:nvSpPr>
        <p:spPr>
          <a:xfrm>
            <a:off x="1458775" y="2043550"/>
            <a:ext cx="1954500" cy="6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1" name="Google Shape;151;p19"/>
          <p:cNvSpPr txBox="1">
            <a:spLocks noGrp="1"/>
          </p:cNvSpPr>
          <p:nvPr>
            <p:ph type="title" idx="7"/>
          </p:nvPr>
        </p:nvSpPr>
        <p:spPr>
          <a:xfrm>
            <a:off x="4243050" y="1705250"/>
            <a:ext cx="2079600" cy="313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2300"/>
              <a:buNone/>
              <a:defRPr sz="20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52" name="Google Shape;152;p19"/>
          <p:cNvSpPr txBox="1">
            <a:spLocks noGrp="1"/>
          </p:cNvSpPr>
          <p:nvPr>
            <p:ph type="subTitle" idx="8"/>
          </p:nvPr>
        </p:nvSpPr>
        <p:spPr>
          <a:xfrm>
            <a:off x="4243050" y="2043550"/>
            <a:ext cx="1954500" cy="6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33032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1">
  <p:cSld name="One column text 1">
    <p:bg>
      <p:bgPr>
        <a:blipFill>
          <a:blip r:embed="rId2">
            <a:alphaModFix/>
          </a:blip>
          <a:stretch>
            <a:fillRect/>
          </a:stretch>
        </a:blipFill>
        <a:effectLst/>
      </p:bgPr>
    </p:bg>
    <p:spTree>
      <p:nvGrpSpPr>
        <p:cNvPr id="1" name="Shape 213"/>
        <p:cNvGrpSpPr/>
        <p:nvPr/>
      </p:nvGrpSpPr>
      <p:grpSpPr>
        <a:xfrm>
          <a:off x="0" y="0"/>
          <a:ext cx="0" cy="0"/>
          <a:chOff x="0" y="0"/>
          <a:chExt cx="0" cy="0"/>
        </a:xfrm>
      </p:grpSpPr>
      <p:sp>
        <p:nvSpPr>
          <p:cNvPr id="214" name="Google Shape;214;p30"/>
          <p:cNvSpPr txBox="1">
            <a:spLocks noGrp="1"/>
          </p:cNvSpPr>
          <p:nvPr>
            <p:ph type="body" idx="1"/>
          </p:nvPr>
        </p:nvSpPr>
        <p:spPr>
          <a:xfrm>
            <a:off x="1116175" y="1629900"/>
            <a:ext cx="3225000" cy="2345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215" name="Google Shape;215;p30"/>
          <p:cNvSpPr txBox="1">
            <a:spLocks noGrp="1"/>
          </p:cNvSpPr>
          <p:nvPr>
            <p:ph type="title"/>
          </p:nvPr>
        </p:nvSpPr>
        <p:spPr>
          <a:xfrm>
            <a:off x="1484775" y="535000"/>
            <a:ext cx="6174600" cy="5727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954537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3"/>
          <p:cNvSpPr txBox="1">
            <a:spLocks noGrp="1"/>
          </p:cNvSpPr>
          <p:nvPr>
            <p:ph type="title"/>
          </p:nvPr>
        </p:nvSpPr>
        <p:spPr>
          <a:xfrm rot="-2702">
            <a:off x="1101573" y="1970007"/>
            <a:ext cx="3816901" cy="13632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3600"/>
              <a:buNone/>
              <a:defRPr sz="57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0" name="Google Shape;30;p3"/>
          <p:cNvSpPr txBox="1">
            <a:spLocks noGrp="1"/>
          </p:cNvSpPr>
          <p:nvPr>
            <p:ph type="title" idx="2" hasCustomPrompt="1"/>
          </p:nvPr>
        </p:nvSpPr>
        <p:spPr>
          <a:xfrm rot="905">
            <a:off x="2440230" y="1143618"/>
            <a:ext cx="1139400" cy="74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 name="Google Shape;31;p3"/>
          <p:cNvSpPr txBox="1">
            <a:spLocks noGrp="1"/>
          </p:cNvSpPr>
          <p:nvPr>
            <p:ph type="subTitle" idx="1"/>
          </p:nvPr>
        </p:nvSpPr>
        <p:spPr>
          <a:xfrm rot="-1211">
            <a:off x="1732550" y="3411452"/>
            <a:ext cx="2554800" cy="74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4"/>
          <p:cNvSpPr txBox="1">
            <a:spLocks noGrp="1"/>
          </p:cNvSpPr>
          <p:nvPr>
            <p:ph type="title"/>
          </p:nvPr>
        </p:nvSpPr>
        <p:spPr>
          <a:xfrm>
            <a:off x="1720050" y="535000"/>
            <a:ext cx="5703900" cy="5727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4"/>
          <p:cNvSpPr txBox="1">
            <a:spLocks noGrp="1"/>
          </p:cNvSpPr>
          <p:nvPr>
            <p:ph type="body" idx="1"/>
          </p:nvPr>
        </p:nvSpPr>
        <p:spPr>
          <a:xfrm>
            <a:off x="720000" y="1107700"/>
            <a:ext cx="7704000" cy="3494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AutoNum type="arabicPeriod"/>
              <a:defRPr sz="1200"/>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715100" y="535000"/>
            <a:ext cx="7713900" cy="5727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7"/>
          <p:cNvSpPr txBox="1">
            <a:spLocks noGrp="1"/>
          </p:cNvSpPr>
          <p:nvPr>
            <p:ph type="body" idx="1"/>
          </p:nvPr>
        </p:nvSpPr>
        <p:spPr>
          <a:xfrm>
            <a:off x="4864100" y="1444650"/>
            <a:ext cx="3321300" cy="2357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45" name="Google Shape;45;p7"/>
          <p:cNvSpPr txBox="1">
            <a:spLocks noGrp="1"/>
          </p:cNvSpPr>
          <p:nvPr>
            <p:ph type="title"/>
          </p:nvPr>
        </p:nvSpPr>
        <p:spPr>
          <a:xfrm>
            <a:off x="1484775" y="535000"/>
            <a:ext cx="6174600" cy="5727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1011850" y="2043150"/>
            <a:ext cx="3614700" cy="10572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4500"/>
              <a:buNone/>
              <a:defRPr/>
            </a:lvl1pPr>
            <a:lvl2pPr lvl="1" rtl="0">
              <a:lnSpc>
                <a:spcPct val="80000"/>
              </a:lnSpc>
              <a:spcBef>
                <a:spcPts val="0"/>
              </a:spcBef>
              <a:spcAft>
                <a:spcPts val="0"/>
              </a:spcAft>
              <a:buSzPts val="3500"/>
              <a:buNone/>
              <a:defRPr/>
            </a:lvl2pPr>
            <a:lvl3pPr lvl="2" rtl="0">
              <a:lnSpc>
                <a:spcPct val="80000"/>
              </a:lnSpc>
              <a:spcBef>
                <a:spcPts val="0"/>
              </a:spcBef>
              <a:spcAft>
                <a:spcPts val="0"/>
              </a:spcAft>
              <a:buSzPts val="3500"/>
              <a:buNone/>
              <a:defRPr/>
            </a:lvl3pPr>
            <a:lvl4pPr lvl="3" rtl="0">
              <a:lnSpc>
                <a:spcPct val="80000"/>
              </a:lnSpc>
              <a:spcBef>
                <a:spcPts val="0"/>
              </a:spcBef>
              <a:spcAft>
                <a:spcPts val="0"/>
              </a:spcAft>
              <a:buSzPts val="3500"/>
              <a:buNone/>
              <a:defRPr/>
            </a:lvl4pPr>
            <a:lvl5pPr lvl="4" rtl="0">
              <a:lnSpc>
                <a:spcPct val="80000"/>
              </a:lnSpc>
              <a:spcBef>
                <a:spcPts val="0"/>
              </a:spcBef>
              <a:spcAft>
                <a:spcPts val="0"/>
              </a:spcAft>
              <a:buSzPts val="3500"/>
              <a:buNone/>
              <a:defRPr/>
            </a:lvl5pPr>
            <a:lvl6pPr lvl="5" rtl="0">
              <a:lnSpc>
                <a:spcPct val="80000"/>
              </a:lnSpc>
              <a:spcBef>
                <a:spcPts val="0"/>
              </a:spcBef>
              <a:spcAft>
                <a:spcPts val="0"/>
              </a:spcAft>
              <a:buSzPts val="3500"/>
              <a:buNone/>
              <a:defRPr/>
            </a:lvl6pPr>
            <a:lvl7pPr lvl="6" rtl="0">
              <a:lnSpc>
                <a:spcPct val="80000"/>
              </a:lnSpc>
              <a:spcBef>
                <a:spcPts val="0"/>
              </a:spcBef>
              <a:spcAft>
                <a:spcPts val="0"/>
              </a:spcAft>
              <a:buSzPts val="3500"/>
              <a:buNone/>
              <a:defRPr/>
            </a:lvl7pPr>
            <a:lvl8pPr lvl="7" rtl="0">
              <a:lnSpc>
                <a:spcPct val="80000"/>
              </a:lnSpc>
              <a:spcBef>
                <a:spcPts val="0"/>
              </a:spcBef>
              <a:spcAft>
                <a:spcPts val="0"/>
              </a:spcAft>
              <a:buSzPts val="3500"/>
              <a:buNone/>
              <a:defRPr/>
            </a:lvl8pPr>
            <a:lvl9pPr lvl="8" rtl="0">
              <a:lnSpc>
                <a:spcPct val="80000"/>
              </a:lnSpc>
              <a:spcBef>
                <a:spcPts val="0"/>
              </a:spcBef>
              <a:spcAft>
                <a:spcPts val="0"/>
              </a:spcAft>
              <a:buSzPts val="3500"/>
              <a:buNone/>
              <a:defRPr/>
            </a:lvl9pPr>
          </a:lstStyle>
          <a:p>
            <a:endParaRPr/>
          </a:p>
        </p:txBody>
      </p:sp>
      <p:sp>
        <p:nvSpPr>
          <p:cNvPr id="116" name="Google Shape;116;p15"/>
          <p:cNvSpPr txBox="1">
            <a:spLocks noGrp="1"/>
          </p:cNvSpPr>
          <p:nvPr>
            <p:ph type="subTitle" idx="1"/>
          </p:nvPr>
        </p:nvSpPr>
        <p:spPr>
          <a:xfrm>
            <a:off x="1011850" y="3177500"/>
            <a:ext cx="3614700" cy="85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1035106" y="3044700"/>
            <a:ext cx="1949400" cy="41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7" name="Google Shape;127;p17"/>
          <p:cNvSpPr txBox="1">
            <a:spLocks noGrp="1"/>
          </p:cNvSpPr>
          <p:nvPr>
            <p:ph type="subTitle" idx="1"/>
          </p:nvPr>
        </p:nvSpPr>
        <p:spPr>
          <a:xfrm>
            <a:off x="966975" y="3463850"/>
            <a:ext cx="208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17"/>
          <p:cNvSpPr txBox="1">
            <a:spLocks noGrp="1"/>
          </p:cNvSpPr>
          <p:nvPr>
            <p:ph type="title" idx="2"/>
          </p:nvPr>
        </p:nvSpPr>
        <p:spPr>
          <a:xfrm>
            <a:off x="3597317" y="3044700"/>
            <a:ext cx="1949400" cy="41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9" name="Google Shape;129;p17"/>
          <p:cNvSpPr txBox="1">
            <a:spLocks noGrp="1"/>
          </p:cNvSpPr>
          <p:nvPr>
            <p:ph type="subTitle" idx="3"/>
          </p:nvPr>
        </p:nvSpPr>
        <p:spPr>
          <a:xfrm>
            <a:off x="3529213" y="3463850"/>
            <a:ext cx="208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17"/>
          <p:cNvSpPr txBox="1">
            <a:spLocks noGrp="1"/>
          </p:cNvSpPr>
          <p:nvPr>
            <p:ph type="title" idx="4"/>
          </p:nvPr>
        </p:nvSpPr>
        <p:spPr>
          <a:xfrm>
            <a:off x="6159514" y="3044700"/>
            <a:ext cx="1949400" cy="41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1" name="Google Shape;131;p17"/>
          <p:cNvSpPr txBox="1">
            <a:spLocks noGrp="1"/>
          </p:cNvSpPr>
          <p:nvPr>
            <p:ph type="subTitle" idx="5"/>
          </p:nvPr>
        </p:nvSpPr>
        <p:spPr>
          <a:xfrm>
            <a:off x="6091412" y="3463850"/>
            <a:ext cx="208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17"/>
          <p:cNvSpPr txBox="1">
            <a:spLocks noGrp="1"/>
          </p:cNvSpPr>
          <p:nvPr>
            <p:ph type="title" idx="6"/>
          </p:nvPr>
        </p:nvSpPr>
        <p:spPr>
          <a:xfrm>
            <a:off x="2601550" y="445025"/>
            <a:ext cx="3940800" cy="5727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205"/>
        <p:cNvGrpSpPr/>
        <p:nvPr/>
      </p:nvGrpSpPr>
      <p:grpSpPr>
        <a:xfrm>
          <a:off x="0" y="0"/>
          <a:ext cx="0" cy="0"/>
          <a:chOff x="0" y="0"/>
          <a:chExt cx="0" cy="0"/>
        </a:xfrm>
      </p:grpSpPr>
      <p:sp>
        <p:nvSpPr>
          <p:cNvPr id="206" name="Google Shape;206;p28"/>
          <p:cNvSpPr txBox="1">
            <a:spLocks noGrp="1"/>
          </p:cNvSpPr>
          <p:nvPr>
            <p:ph type="title"/>
          </p:nvPr>
        </p:nvSpPr>
        <p:spPr>
          <a:xfrm rot="-2702">
            <a:off x="4225523" y="1970007"/>
            <a:ext cx="3816901" cy="13632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3600"/>
              <a:buNone/>
              <a:defRPr sz="57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7" name="Google Shape;207;p28"/>
          <p:cNvSpPr txBox="1">
            <a:spLocks noGrp="1"/>
          </p:cNvSpPr>
          <p:nvPr>
            <p:ph type="title" idx="2" hasCustomPrompt="1"/>
          </p:nvPr>
        </p:nvSpPr>
        <p:spPr>
          <a:xfrm rot="905">
            <a:off x="5564180" y="1143618"/>
            <a:ext cx="1139400" cy="74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8" name="Google Shape;208;p28"/>
          <p:cNvSpPr txBox="1">
            <a:spLocks noGrp="1"/>
          </p:cNvSpPr>
          <p:nvPr>
            <p:ph type="subTitle" idx="1"/>
          </p:nvPr>
        </p:nvSpPr>
        <p:spPr>
          <a:xfrm rot="-1211">
            <a:off x="4856500" y="3411372"/>
            <a:ext cx="2554800" cy="74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FFEFC0"/>
            </a:gs>
            <a:gs pos="100000">
              <a:srgbClr val="FFDACA"/>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oboto Condensed"/>
              <a:buNone/>
              <a:defRPr sz="3500" b="1">
                <a:solidFill>
                  <a:schemeClr val="dk1"/>
                </a:solidFill>
                <a:latin typeface="Roboto Condensed"/>
                <a:ea typeface="Roboto Condensed"/>
                <a:cs typeface="Roboto Condensed"/>
                <a:sym typeface="Roboto Condensed"/>
              </a:defRPr>
            </a:lvl1pPr>
            <a:lvl2pPr lvl="1" rtl="0">
              <a:spcBef>
                <a:spcPts val="0"/>
              </a:spcBef>
              <a:spcAft>
                <a:spcPts val="0"/>
              </a:spcAft>
              <a:buClr>
                <a:schemeClr val="dk1"/>
              </a:buClr>
              <a:buSzPts val="3500"/>
              <a:buFont typeface="Roboto Condensed"/>
              <a:buNone/>
              <a:defRPr sz="3500" b="1">
                <a:solidFill>
                  <a:schemeClr val="dk1"/>
                </a:solidFill>
                <a:latin typeface="Roboto Condensed"/>
                <a:ea typeface="Roboto Condensed"/>
                <a:cs typeface="Roboto Condensed"/>
                <a:sym typeface="Roboto Condensed"/>
              </a:defRPr>
            </a:lvl2pPr>
            <a:lvl3pPr lvl="2" rtl="0">
              <a:spcBef>
                <a:spcPts val="0"/>
              </a:spcBef>
              <a:spcAft>
                <a:spcPts val="0"/>
              </a:spcAft>
              <a:buClr>
                <a:schemeClr val="dk1"/>
              </a:buClr>
              <a:buSzPts val="3500"/>
              <a:buFont typeface="Roboto Condensed"/>
              <a:buNone/>
              <a:defRPr sz="3500" b="1">
                <a:solidFill>
                  <a:schemeClr val="dk1"/>
                </a:solidFill>
                <a:latin typeface="Roboto Condensed"/>
                <a:ea typeface="Roboto Condensed"/>
                <a:cs typeface="Roboto Condensed"/>
                <a:sym typeface="Roboto Condensed"/>
              </a:defRPr>
            </a:lvl3pPr>
            <a:lvl4pPr lvl="3" rtl="0">
              <a:spcBef>
                <a:spcPts val="0"/>
              </a:spcBef>
              <a:spcAft>
                <a:spcPts val="0"/>
              </a:spcAft>
              <a:buClr>
                <a:schemeClr val="dk1"/>
              </a:buClr>
              <a:buSzPts val="3500"/>
              <a:buFont typeface="Roboto Condensed"/>
              <a:buNone/>
              <a:defRPr sz="3500" b="1">
                <a:solidFill>
                  <a:schemeClr val="dk1"/>
                </a:solidFill>
                <a:latin typeface="Roboto Condensed"/>
                <a:ea typeface="Roboto Condensed"/>
                <a:cs typeface="Roboto Condensed"/>
                <a:sym typeface="Roboto Condensed"/>
              </a:defRPr>
            </a:lvl4pPr>
            <a:lvl5pPr lvl="4" rtl="0">
              <a:spcBef>
                <a:spcPts val="0"/>
              </a:spcBef>
              <a:spcAft>
                <a:spcPts val="0"/>
              </a:spcAft>
              <a:buClr>
                <a:schemeClr val="dk1"/>
              </a:buClr>
              <a:buSzPts val="3500"/>
              <a:buFont typeface="Roboto Condensed"/>
              <a:buNone/>
              <a:defRPr sz="3500" b="1">
                <a:solidFill>
                  <a:schemeClr val="dk1"/>
                </a:solidFill>
                <a:latin typeface="Roboto Condensed"/>
                <a:ea typeface="Roboto Condensed"/>
                <a:cs typeface="Roboto Condensed"/>
                <a:sym typeface="Roboto Condensed"/>
              </a:defRPr>
            </a:lvl5pPr>
            <a:lvl6pPr lvl="5" rtl="0">
              <a:spcBef>
                <a:spcPts val="0"/>
              </a:spcBef>
              <a:spcAft>
                <a:spcPts val="0"/>
              </a:spcAft>
              <a:buClr>
                <a:schemeClr val="dk1"/>
              </a:buClr>
              <a:buSzPts val="3500"/>
              <a:buFont typeface="Roboto Condensed"/>
              <a:buNone/>
              <a:defRPr sz="3500" b="1">
                <a:solidFill>
                  <a:schemeClr val="dk1"/>
                </a:solidFill>
                <a:latin typeface="Roboto Condensed"/>
                <a:ea typeface="Roboto Condensed"/>
                <a:cs typeface="Roboto Condensed"/>
                <a:sym typeface="Roboto Condensed"/>
              </a:defRPr>
            </a:lvl6pPr>
            <a:lvl7pPr lvl="6" rtl="0">
              <a:spcBef>
                <a:spcPts val="0"/>
              </a:spcBef>
              <a:spcAft>
                <a:spcPts val="0"/>
              </a:spcAft>
              <a:buClr>
                <a:schemeClr val="dk1"/>
              </a:buClr>
              <a:buSzPts val="3500"/>
              <a:buFont typeface="Roboto Condensed"/>
              <a:buNone/>
              <a:defRPr sz="3500" b="1">
                <a:solidFill>
                  <a:schemeClr val="dk1"/>
                </a:solidFill>
                <a:latin typeface="Roboto Condensed"/>
                <a:ea typeface="Roboto Condensed"/>
                <a:cs typeface="Roboto Condensed"/>
                <a:sym typeface="Roboto Condensed"/>
              </a:defRPr>
            </a:lvl7pPr>
            <a:lvl8pPr lvl="7" rtl="0">
              <a:spcBef>
                <a:spcPts val="0"/>
              </a:spcBef>
              <a:spcAft>
                <a:spcPts val="0"/>
              </a:spcAft>
              <a:buClr>
                <a:schemeClr val="dk1"/>
              </a:buClr>
              <a:buSzPts val="3500"/>
              <a:buFont typeface="Roboto Condensed"/>
              <a:buNone/>
              <a:defRPr sz="3500" b="1">
                <a:solidFill>
                  <a:schemeClr val="dk1"/>
                </a:solidFill>
                <a:latin typeface="Roboto Condensed"/>
                <a:ea typeface="Roboto Condensed"/>
                <a:cs typeface="Roboto Condensed"/>
                <a:sym typeface="Roboto Condensed"/>
              </a:defRPr>
            </a:lvl8pPr>
            <a:lvl9pPr lvl="8" rtl="0">
              <a:spcBef>
                <a:spcPts val="0"/>
              </a:spcBef>
              <a:spcAft>
                <a:spcPts val="0"/>
              </a:spcAft>
              <a:buClr>
                <a:schemeClr val="dk1"/>
              </a:buClr>
              <a:buSzPts val="3500"/>
              <a:buFont typeface="Roboto Condensed"/>
              <a:buNone/>
              <a:defRPr sz="3500" b="1">
                <a:solidFill>
                  <a:schemeClr val="dk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1pPr>
            <a:lvl2pPr marL="914400" lvl="1" indent="-317500">
              <a:lnSpc>
                <a:spcPct val="100000"/>
              </a:lnSpc>
              <a:spcBef>
                <a:spcPts val="160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2pPr>
            <a:lvl3pPr marL="1371600" lvl="2" indent="-317500">
              <a:lnSpc>
                <a:spcPct val="100000"/>
              </a:lnSpc>
              <a:spcBef>
                <a:spcPts val="160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3pPr>
            <a:lvl4pPr marL="1828800" lvl="3" indent="-317500">
              <a:lnSpc>
                <a:spcPct val="100000"/>
              </a:lnSpc>
              <a:spcBef>
                <a:spcPts val="160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4pPr>
            <a:lvl5pPr marL="2286000" lvl="4" indent="-317500">
              <a:lnSpc>
                <a:spcPct val="100000"/>
              </a:lnSpc>
              <a:spcBef>
                <a:spcPts val="160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5pPr>
            <a:lvl6pPr marL="2743200" lvl="5" indent="-317500">
              <a:lnSpc>
                <a:spcPct val="100000"/>
              </a:lnSpc>
              <a:spcBef>
                <a:spcPts val="160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6pPr>
            <a:lvl7pPr marL="3200400" lvl="6" indent="-317500">
              <a:lnSpc>
                <a:spcPct val="100000"/>
              </a:lnSpc>
              <a:spcBef>
                <a:spcPts val="160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7pPr>
            <a:lvl8pPr marL="3657600" lvl="7" indent="-317500">
              <a:lnSpc>
                <a:spcPct val="100000"/>
              </a:lnSpc>
              <a:spcBef>
                <a:spcPts val="160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8pPr>
            <a:lvl9pPr marL="4114800" lvl="8" indent="-317500">
              <a:lnSpc>
                <a:spcPct val="100000"/>
              </a:lnSpc>
              <a:spcBef>
                <a:spcPts val="1600"/>
              </a:spcBef>
              <a:spcAft>
                <a:spcPts val="160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8" r:id="rId6"/>
    <p:sldLayoutId id="2147483661" r:id="rId7"/>
    <p:sldLayoutId id="2147483663" r:id="rId8"/>
    <p:sldLayoutId id="2147483674" r:id="rId9"/>
    <p:sldLayoutId id="2147483675" r:id="rId10"/>
    <p:sldLayoutId id="2147483679" r:id="rId11"/>
    <p:sldLayoutId id="2147483680" r:id="rId12"/>
    <p:sldLayoutId id="2147483697" r:id="rId13"/>
    <p:sldLayoutId id="2147483702" r:id="rId14"/>
    <p:sldLayoutId id="2147483703" r:id="rId15"/>
    <p:sldLayoutId id="214748370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6.pn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0.jpg"/><Relationship Id="rId5" Type="http://schemas.openxmlformats.org/officeDocument/2006/relationships/image" Target="../media/image9.jpeg"/><Relationship Id="rId4" Type="http://schemas.openxmlformats.org/officeDocument/2006/relationships/image" Target="../media/image7.png"/><Relationship Id="rId9"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8"/>
          <p:cNvSpPr txBox="1">
            <a:spLocks noGrp="1"/>
          </p:cNvSpPr>
          <p:nvPr>
            <p:ph type="ctrTitle"/>
          </p:nvPr>
        </p:nvSpPr>
        <p:spPr>
          <a:xfrm rot="-420080">
            <a:off x="2429684" y="1491731"/>
            <a:ext cx="4533505" cy="17411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sz="5500" smtClean="0"/>
              <a:t>SIMPEKU</a:t>
            </a:r>
            <a:endParaRPr sz="5500"/>
          </a:p>
        </p:txBody>
      </p:sp>
      <p:sp>
        <p:nvSpPr>
          <p:cNvPr id="254" name="Google Shape;254;p38"/>
          <p:cNvSpPr txBox="1">
            <a:spLocks noGrp="1"/>
          </p:cNvSpPr>
          <p:nvPr>
            <p:ph type="subTitle" idx="1"/>
          </p:nvPr>
        </p:nvSpPr>
        <p:spPr>
          <a:xfrm rot="-420001">
            <a:off x="2600328" y="3006779"/>
            <a:ext cx="4554045" cy="4412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smtClean="0"/>
              <a:t>Sistem Peminjaman Buku Berbasis Web</a:t>
            </a:r>
            <a:r>
              <a:rPr lang="x-none" smtClean="0"/>
              <a:t>.</a:t>
            </a:r>
          </a:p>
          <a:p>
            <a:pPr marL="0" lvl="0" indent="0" algn="ctr" rtl="0">
              <a:spcBef>
                <a:spcPts val="0"/>
              </a:spcBef>
              <a:spcAft>
                <a:spcPts val="0"/>
              </a:spcAft>
              <a:buNone/>
            </a:pPr>
            <a:r>
              <a:rPr lang="x-none" smtClean="0"/>
              <a:t>Menggunakan Framework Laravel 8</a:t>
            </a:r>
            <a:endParaRPr smtClean="0"/>
          </a:p>
        </p:txBody>
      </p:sp>
      <p:pic>
        <p:nvPicPr>
          <p:cNvPr id="256" name="Google Shape;256;p38"/>
          <p:cNvPicPr preferRelativeResize="0"/>
          <p:nvPr/>
        </p:nvPicPr>
        <p:blipFill>
          <a:blip r:embed="rId3">
            <a:alphaModFix/>
          </a:blip>
          <a:stretch>
            <a:fillRect/>
          </a:stretch>
        </p:blipFill>
        <p:spPr>
          <a:xfrm>
            <a:off x="7714108" y="981900"/>
            <a:ext cx="1269841" cy="3475124"/>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10" y="117280"/>
            <a:ext cx="1619670" cy="43824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101082"/>
            <a:ext cx="1656184" cy="45444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65"/>
          <p:cNvSpPr txBox="1">
            <a:spLocks noGrp="1"/>
          </p:cNvSpPr>
          <p:nvPr>
            <p:ph type="title" idx="2"/>
          </p:nvPr>
        </p:nvSpPr>
        <p:spPr>
          <a:xfrm>
            <a:off x="1475656" y="3338670"/>
            <a:ext cx="2079600" cy="31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smtClean="0"/>
              <a:t>Peminjam</a:t>
            </a:r>
            <a:endParaRPr/>
          </a:p>
        </p:txBody>
      </p:sp>
      <p:sp>
        <p:nvSpPr>
          <p:cNvPr id="794" name="Google Shape;794;p65"/>
          <p:cNvSpPr txBox="1">
            <a:spLocks noGrp="1"/>
          </p:cNvSpPr>
          <p:nvPr>
            <p:ph type="subTitle" idx="1"/>
          </p:nvPr>
        </p:nvSpPr>
        <p:spPr>
          <a:xfrm>
            <a:off x="1475656" y="3539734"/>
            <a:ext cx="1954500" cy="6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smtClean="0"/>
              <a:t>Peminjam memiliki hak untuk meminjam buku.</a:t>
            </a:r>
            <a:endParaRPr/>
          </a:p>
        </p:txBody>
      </p:sp>
      <p:sp>
        <p:nvSpPr>
          <p:cNvPr id="795" name="Google Shape;795;p65"/>
          <p:cNvSpPr txBox="1">
            <a:spLocks noGrp="1"/>
          </p:cNvSpPr>
          <p:nvPr>
            <p:ph type="title"/>
          </p:nvPr>
        </p:nvSpPr>
        <p:spPr>
          <a:xfrm>
            <a:off x="914324" y="536150"/>
            <a:ext cx="567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smtClean="0"/>
              <a:t>Cakupan Aplikasi</a:t>
            </a:r>
            <a:endParaRPr/>
          </a:p>
        </p:txBody>
      </p:sp>
      <p:sp>
        <p:nvSpPr>
          <p:cNvPr id="798" name="Google Shape;798;p65"/>
          <p:cNvSpPr txBox="1">
            <a:spLocks noGrp="1"/>
          </p:cNvSpPr>
          <p:nvPr>
            <p:ph type="title" idx="5"/>
          </p:nvPr>
        </p:nvSpPr>
        <p:spPr>
          <a:xfrm>
            <a:off x="1475656" y="2067694"/>
            <a:ext cx="2079600" cy="31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smtClean="0"/>
              <a:t>Admin/Petugas</a:t>
            </a:r>
            <a:endParaRPr/>
          </a:p>
        </p:txBody>
      </p:sp>
      <p:sp>
        <p:nvSpPr>
          <p:cNvPr id="799" name="Google Shape;799;p65"/>
          <p:cNvSpPr txBox="1">
            <a:spLocks noGrp="1"/>
          </p:cNvSpPr>
          <p:nvPr>
            <p:ph type="subTitle" idx="6"/>
          </p:nvPr>
        </p:nvSpPr>
        <p:spPr>
          <a:xfrm>
            <a:off x="1465372" y="2283718"/>
            <a:ext cx="1954500" cy="6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smtClean="0"/>
              <a:t>Admin memiliki hak akses penuh terhadap aplikasi ini.</a:t>
            </a:r>
            <a:endParaRPr/>
          </a:p>
        </p:txBody>
      </p:sp>
      <p:grpSp>
        <p:nvGrpSpPr>
          <p:cNvPr id="811" name="Google Shape;811;p65"/>
          <p:cNvGrpSpPr/>
          <p:nvPr/>
        </p:nvGrpSpPr>
        <p:grpSpPr>
          <a:xfrm>
            <a:off x="755576" y="3291830"/>
            <a:ext cx="511275" cy="491117"/>
            <a:chOff x="4012500" y="3247025"/>
            <a:chExt cx="349375" cy="335600"/>
          </a:xfrm>
        </p:grpSpPr>
        <p:sp>
          <p:nvSpPr>
            <p:cNvPr id="812" name="Google Shape;812;p65"/>
            <p:cNvSpPr/>
            <p:nvPr/>
          </p:nvSpPr>
          <p:spPr>
            <a:xfrm>
              <a:off x="4012500" y="3247025"/>
              <a:ext cx="349375" cy="335600"/>
            </a:xfrm>
            <a:custGeom>
              <a:avLst/>
              <a:gdLst/>
              <a:ahLst/>
              <a:cxnLst/>
              <a:rect l="l" t="t" r="r" b="b"/>
              <a:pathLst>
                <a:path w="13975" h="13424" extrusionOk="0">
                  <a:moveTo>
                    <a:pt x="12773" y="408"/>
                  </a:moveTo>
                  <a:lnTo>
                    <a:pt x="12773" y="8276"/>
                  </a:lnTo>
                  <a:lnTo>
                    <a:pt x="8412" y="8276"/>
                  </a:lnTo>
                  <a:lnTo>
                    <a:pt x="8412" y="7733"/>
                  </a:lnTo>
                  <a:cubicBezTo>
                    <a:pt x="8412" y="7726"/>
                    <a:pt x="8412" y="7719"/>
                    <a:pt x="8412" y="7712"/>
                  </a:cubicBezTo>
                  <a:cubicBezTo>
                    <a:pt x="8394" y="7312"/>
                    <a:pt x="8066" y="6998"/>
                    <a:pt x="7667" y="6996"/>
                  </a:cubicBezTo>
                  <a:lnTo>
                    <a:pt x="7665" y="6996"/>
                  </a:lnTo>
                  <a:cubicBezTo>
                    <a:pt x="7515" y="6996"/>
                    <a:pt x="7369" y="7042"/>
                    <a:pt x="7245" y="7127"/>
                  </a:cubicBezTo>
                  <a:cubicBezTo>
                    <a:pt x="7229" y="7097"/>
                    <a:pt x="7211" y="7067"/>
                    <a:pt x="7192" y="7040"/>
                  </a:cubicBezTo>
                  <a:lnTo>
                    <a:pt x="7192" y="1439"/>
                  </a:lnTo>
                  <a:cubicBezTo>
                    <a:pt x="7192" y="870"/>
                    <a:pt x="7653" y="410"/>
                    <a:pt x="8221" y="408"/>
                  </a:cubicBezTo>
                  <a:close/>
                  <a:moveTo>
                    <a:pt x="1312" y="8686"/>
                  </a:moveTo>
                  <a:cubicBezTo>
                    <a:pt x="1344" y="8871"/>
                    <a:pt x="1427" y="9043"/>
                    <a:pt x="1553" y="9180"/>
                  </a:cubicBezTo>
                  <a:lnTo>
                    <a:pt x="1202" y="9180"/>
                  </a:lnTo>
                  <a:lnTo>
                    <a:pt x="1202" y="8686"/>
                  </a:lnTo>
                  <a:close/>
                  <a:moveTo>
                    <a:pt x="12773" y="8686"/>
                  </a:moveTo>
                  <a:lnTo>
                    <a:pt x="12773" y="9180"/>
                  </a:lnTo>
                  <a:lnTo>
                    <a:pt x="8409" y="9180"/>
                  </a:lnTo>
                  <a:cubicBezTo>
                    <a:pt x="8411" y="9146"/>
                    <a:pt x="8412" y="9112"/>
                    <a:pt x="8412" y="9077"/>
                  </a:cubicBezTo>
                  <a:lnTo>
                    <a:pt x="8412" y="8686"/>
                  </a:lnTo>
                  <a:close/>
                  <a:moveTo>
                    <a:pt x="791" y="2221"/>
                  </a:moveTo>
                  <a:lnTo>
                    <a:pt x="791" y="9386"/>
                  </a:lnTo>
                  <a:cubicBezTo>
                    <a:pt x="791" y="9499"/>
                    <a:pt x="883" y="9590"/>
                    <a:pt x="996" y="9590"/>
                  </a:cubicBezTo>
                  <a:lnTo>
                    <a:pt x="1960" y="9590"/>
                  </a:lnTo>
                  <a:lnTo>
                    <a:pt x="2448" y="10079"/>
                  </a:lnTo>
                  <a:lnTo>
                    <a:pt x="614" y="10079"/>
                  </a:lnTo>
                  <a:cubicBezTo>
                    <a:pt x="544" y="10079"/>
                    <a:pt x="475" y="10090"/>
                    <a:pt x="410" y="10114"/>
                  </a:cubicBezTo>
                  <a:lnTo>
                    <a:pt x="410" y="2425"/>
                  </a:lnTo>
                  <a:cubicBezTo>
                    <a:pt x="410" y="2311"/>
                    <a:pt x="500" y="2221"/>
                    <a:pt x="614" y="2221"/>
                  </a:cubicBezTo>
                  <a:close/>
                  <a:moveTo>
                    <a:pt x="606" y="10488"/>
                  </a:moveTo>
                  <a:cubicBezTo>
                    <a:pt x="609" y="10488"/>
                    <a:pt x="611" y="10488"/>
                    <a:pt x="614" y="10488"/>
                  </a:cubicBezTo>
                  <a:lnTo>
                    <a:pt x="2859" y="10488"/>
                  </a:lnTo>
                  <a:lnTo>
                    <a:pt x="3213" y="10843"/>
                  </a:lnTo>
                  <a:cubicBezTo>
                    <a:pt x="3231" y="10861"/>
                    <a:pt x="3250" y="10879"/>
                    <a:pt x="3270" y="10898"/>
                  </a:cubicBezTo>
                  <a:lnTo>
                    <a:pt x="614" y="10898"/>
                  </a:lnTo>
                  <a:cubicBezTo>
                    <a:pt x="612" y="10898"/>
                    <a:pt x="610" y="10898"/>
                    <a:pt x="609" y="10898"/>
                  </a:cubicBezTo>
                  <a:cubicBezTo>
                    <a:pt x="496" y="10898"/>
                    <a:pt x="403" y="10807"/>
                    <a:pt x="403" y="10692"/>
                  </a:cubicBezTo>
                  <a:cubicBezTo>
                    <a:pt x="403" y="10580"/>
                    <a:pt x="495" y="10488"/>
                    <a:pt x="606" y="10488"/>
                  </a:cubicBezTo>
                  <a:close/>
                  <a:moveTo>
                    <a:pt x="13359" y="10488"/>
                  </a:moveTo>
                  <a:cubicBezTo>
                    <a:pt x="13542" y="10488"/>
                    <a:pt x="13633" y="10708"/>
                    <a:pt x="13504" y="10837"/>
                  </a:cubicBezTo>
                  <a:cubicBezTo>
                    <a:pt x="13466" y="10877"/>
                    <a:pt x="13413" y="10898"/>
                    <a:pt x="13359" y="10898"/>
                  </a:cubicBezTo>
                  <a:lnTo>
                    <a:pt x="9220" y="10898"/>
                  </a:lnTo>
                  <a:cubicBezTo>
                    <a:pt x="8776" y="10898"/>
                    <a:pt x="8414" y="11262"/>
                    <a:pt x="8408" y="11711"/>
                  </a:cubicBezTo>
                  <a:cubicBezTo>
                    <a:pt x="8407" y="11823"/>
                    <a:pt x="8316" y="11912"/>
                    <a:pt x="8204" y="11914"/>
                  </a:cubicBezTo>
                  <a:lnTo>
                    <a:pt x="7627" y="11914"/>
                  </a:lnTo>
                  <a:lnTo>
                    <a:pt x="7627" y="11504"/>
                  </a:lnTo>
                  <a:lnTo>
                    <a:pt x="7854" y="11504"/>
                  </a:lnTo>
                  <a:cubicBezTo>
                    <a:pt x="7945" y="11504"/>
                    <a:pt x="8024" y="11445"/>
                    <a:pt x="8051" y="11358"/>
                  </a:cubicBezTo>
                  <a:cubicBezTo>
                    <a:pt x="8208" y="10844"/>
                    <a:pt x="8681" y="10491"/>
                    <a:pt x="9220" y="10488"/>
                  </a:cubicBezTo>
                  <a:close/>
                  <a:moveTo>
                    <a:pt x="8216" y="0"/>
                  </a:moveTo>
                  <a:cubicBezTo>
                    <a:pt x="7836" y="0"/>
                    <a:pt x="7471" y="152"/>
                    <a:pt x="7203" y="421"/>
                  </a:cubicBezTo>
                  <a:cubicBezTo>
                    <a:pt x="7120" y="505"/>
                    <a:pt x="7048" y="598"/>
                    <a:pt x="6987" y="699"/>
                  </a:cubicBezTo>
                  <a:cubicBezTo>
                    <a:pt x="6726" y="265"/>
                    <a:pt x="6258" y="0"/>
                    <a:pt x="5752" y="0"/>
                  </a:cubicBezTo>
                  <a:lnTo>
                    <a:pt x="996" y="0"/>
                  </a:lnTo>
                  <a:cubicBezTo>
                    <a:pt x="883" y="0"/>
                    <a:pt x="792" y="92"/>
                    <a:pt x="792" y="206"/>
                  </a:cubicBezTo>
                  <a:lnTo>
                    <a:pt x="792" y="1811"/>
                  </a:lnTo>
                  <a:lnTo>
                    <a:pt x="615" y="1811"/>
                  </a:lnTo>
                  <a:cubicBezTo>
                    <a:pt x="275" y="1813"/>
                    <a:pt x="2" y="2086"/>
                    <a:pt x="0" y="2426"/>
                  </a:cubicBezTo>
                  <a:lnTo>
                    <a:pt x="0" y="10694"/>
                  </a:lnTo>
                  <a:cubicBezTo>
                    <a:pt x="2" y="11032"/>
                    <a:pt x="275" y="11307"/>
                    <a:pt x="615" y="11307"/>
                  </a:cubicBezTo>
                  <a:lnTo>
                    <a:pt x="3856" y="11307"/>
                  </a:lnTo>
                  <a:cubicBezTo>
                    <a:pt x="3883" y="11320"/>
                    <a:pt x="3910" y="11334"/>
                    <a:pt x="3936" y="11346"/>
                  </a:cubicBezTo>
                  <a:lnTo>
                    <a:pt x="3936" y="13223"/>
                  </a:lnTo>
                  <a:cubicBezTo>
                    <a:pt x="3940" y="13334"/>
                    <a:pt x="4031" y="13423"/>
                    <a:pt x="4141" y="13423"/>
                  </a:cubicBezTo>
                  <a:cubicBezTo>
                    <a:pt x="4252" y="13423"/>
                    <a:pt x="4342" y="13334"/>
                    <a:pt x="4345" y="13223"/>
                  </a:cubicBezTo>
                  <a:lnTo>
                    <a:pt x="4345" y="11210"/>
                  </a:lnTo>
                  <a:cubicBezTo>
                    <a:pt x="4345" y="11126"/>
                    <a:pt x="4294" y="11049"/>
                    <a:pt x="4215" y="11020"/>
                  </a:cubicBezTo>
                  <a:cubicBezTo>
                    <a:pt x="3948" y="10915"/>
                    <a:pt x="3706" y="10756"/>
                    <a:pt x="3503" y="10553"/>
                  </a:cubicBezTo>
                  <a:lnTo>
                    <a:pt x="1877" y="8927"/>
                  </a:lnTo>
                  <a:cubicBezTo>
                    <a:pt x="1651" y="8701"/>
                    <a:pt x="1650" y="8336"/>
                    <a:pt x="1877" y="8109"/>
                  </a:cubicBezTo>
                  <a:cubicBezTo>
                    <a:pt x="1989" y="7996"/>
                    <a:pt x="2137" y="7940"/>
                    <a:pt x="2285" y="7940"/>
                  </a:cubicBezTo>
                  <a:cubicBezTo>
                    <a:pt x="2432" y="7940"/>
                    <a:pt x="2580" y="7996"/>
                    <a:pt x="2693" y="8109"/>
                  </a:cubicBezTo>
                  <a:lnTo>
                    <a:pt x="3527" y="8944"/>
                  </a:lnTo>
                  <a:cubicBezTo>
                    <a:pt x="3569" y="8985"/>
                    <a:pt x="3621" y="9004"/>
                    <a:pt x="3671" y="9004"/>
                  </a:cubicBezTo>
                  <a:cubicBezTo>
                    <a:pt x="3776" y="9004"/>
                    <a:pt x="3876" y="8923"/>
                    <a:pt x="3876" y="8799"/>
                  </a:cubicBezTo>
                  <a:lnTo>
                    <a:pt x="3876" y="7332"/>
                  </a:lnTo>
                  <a:cubicBezTo>
                    <a:pt x="3880" y="7218"/>
                    <a:pt x="3787" y="7121"/>
                    <a:pt x="3672" y="7121"/>
                  </a:cubicBezTo>
                  <a:cubicBezTo>
                    <a:pt x="3556" y="7121"/>
                    <a:pt x="3464" y="7218"/>
                    <a:pt x="3467" y="7332"/>
                  </a:cubicBezTo>
                  <a:lnTo>
                    <a:pt x="3467" y="8304"/>
                  </a:lnTo>
                  <a:lnTo>
                    <a:pt x="2982" y="7820"/>
                  </a:lnTo>
                  <a:cubicBezTo>
                    <a:pt x="2784" y="7622"/>
                    <a:pt x="2534" y="7530"/>
                    <a:pt x="2288" y="7530"/>
                  </a:cubicBezTo>
                  <a:cubicBezTo>
                    <a:pt x="1861" y="7530"/>
                    <a:pt x="1445" y="7805"/>
                    <a:pt x="1327" y="8276"/>
                  </a:cubicBezTo>
                  <a:lnTo>
                    <a:pt x="1203" y="8276"/>
                  </a:lnTo>
                  <a:lnTo>
                    <a:pt x="1203" y="408"/>
                  </a:lnTo>
                  <a:lnTo>
                    <a:pt x="5754" y="408"/>
                  </a:lnTo>
                  <a:cubicBezTo>
                    <a:pt x="6322" y="410"/>
                    <a:pt x="6783" y="870"/>
                    <a:pt x="6784" y="1439"/>
                  </a:cubicBezTo>
                  <a:lnTo>
                    <a:pt x="6784" y="6748"/>
                  </a:lnTo>
                  <a:cubicBezTo>
                    <a:pt x="6727" y="6733"/>
                    <a:pt x="6669" y="6723"/>
                    <a:pt x="6611" y="6722"/>
                  </a:cubicBezTo>
                  <a:cubicBezTo>
                    <a:pt x="6600" y="6721"/>
                    <a:pt x="6590" y="6721"/>
                    <a:pt x="6579" y="6721"/>
                  </a:cubicBezTo>
                  <a:cubicBezTo>
                    <a:pt x="6431" y="6721"/>
                    <a:pt x="6286" y="6766"/>
                    <a:pt x="6163" y="6849"/>
                  </a:cubicBezTo>
                  <a:cubicBezTo>
                    <a:pt x="6031" y="6592"/>
                    <a:pt x="5770" y="6444"/>
                    <a:pt x="5499" y="6444"/>
                  </a:cubicBezTo>
                  <a:cubicBezTo>
                    <a:pt x="5386" y="6444"/>
                    <a:pt x="5271" y="6470"/>
                    <a:pt x="5163" y="6525"/>
                  </a:cubicBezTo>
                  <a:lnTo>
                    <a:pt x="5163" y="6037"/>
                  </a:lnTo>
                  <a:lnTo>
                    <a:pt x="5453" y="6037"/>
                  </a:lnTo>
                  <a:cubicBezTo>
                    <a:pt x="5564" y="6034"/>
                    <a:pt x="5653" y="5944"/>
                    <a:pt x="5653" y="5832"/>
                  </a:cubicBezTo>
                  <a:cubicBezTo>
                    <a:pt x="5653" y="5721"/>
                    <a:pt x="5564" y="5630"/>
                    <a:pt x="5453" y="5628"/>
                  </a:cubicBezTo>
                  <a:lnTo>
                    <a:pt x="5163" y="5628"/>
                  </a:lnTo>
                  <a:lnTo>
                    <a:pt x="5163" y="5059"/>
                  </a:lnTo>
                  <a:cubicBezTo>
                    <a:pt x="5163" y="5031"/>
                    <a:pt x="5161" y="5004"/>
                    <a:pt x="5159" y="4977"/>
                  </a:cubicBezTo>
                  <a:lnTo>
                    <a:pt x="5453" y="4977"/>
                  </a:lnTo>
                  <a:cubicBezTo>
                    <a:pt x="5567" y="4977"/>
                    <a:pt x="5659" y="4885"/>
                    <a:pt x="5659" y="4773"/>
                  </a:cubicBezTo>
                  <a:cubicBezTo>
                    <a:pt x="5659" y="4660"/>
                    <a:pt x="5567" y="4568"/>
                    <a:pt x="5453" y="4568"/>
                  </a:cubicBezTo>
                  <a:lnTo>
                    <a:pt x="5005" y="4568"/>
                  </a:lnTo>
                  <a:cubicBezTo>
                    <a:pt x="4839" y="4332"/>
                    <a:pt x="4578" y="4211"/>
                    <a:pt x="4315" y="4211"/>
                  </a:cubicBezTo>
                  <a:cubicBezTo>
                    <a:pt x="4099" y="4211"/>
                    <a:pt x="3883" y="4292"/>
                    <a:pt x="3716" y="4458"/>
                  </a:cubicBezTo>
                  <a:cubicBezTo>
                    <a:pt x="3682" y="4492"/>
                    <a:pt x="3651" y="4529"/>
                    <a:pt x="3624" y="4568"/>
                  </a:cubicBezTo>
                  <a:lnTo>
                    <a:pt x="2273" y="4568"/>
                  </a:lnTo>
                  <a:cubicBezTo>
                    <a:pt x="2160" y="4568"/>
                    <a:pt x="2068" y="4660"/>
                    <a:pt x="2068" y="4773"/>
                  </a:cubicBezTo>
                  <a:cubicBezTo>
                    <a:pt x="2068" y="4885"/>
                    <a:pt x="2160" y="4977"/>
                    <a:pt x="2273" y="4977"/>
                  </a:cubicBezTo>
                  <a:lnTo>
                    <a:pt x="3471" y="4977"/>
                  </a:lnTo>
                  <a:cubicBezTo>
                    <a:pt x="3469" y="5004"/>
                    <a:pt x="3468" y="5031"/>
                    <a:pt x="3468" y="5059"/>
                  </a:cubicBezTo>
                  <a:lnTo>
                    <a:pt x="3468" y="5629"/>
                  </a:lnTo>
                  <a:lnTo>
                    <a:pt x="2273" y="5629"/>
                  </a:lnTo>
                  <a:cubicBezTo>
                    <a:pt x="2163" y="5632"/>
                    <a:pt x="2075" y="5722"/>
                    <a:pt x="2075" y="5833"/>
                  </a:cubicBezTo>
                  <a:cubicBezTo>
                    <a:pt x="2075" y="5944"/>
                    <a:pt x="2163" y="6034"/>
                    <a:pt x="2273" y="6039"/>
                  </a:cubicBezTo>
                  <a:lnTo>
                    <a:pt x="3468" y="6039"/>
                  </a:lnTo>
                  <a:lnTo>
                    <a:pt x="3468" y="6379"/>
                  </a:lnTo>
                  <a:cubicBezTo>
                    <a:pt x="3464" y="6493"/>
                    <a:pt x="3557" y="6588"/>
                    <a:pt x="3672" y="6588"/>
                  </a:cubicBezTo>
                  <a:cubicBezTo>
                    <a:pt x="3788" y="6588"/>
                    <a:pt x="3880" y="6493"/>
                    <a:pt x="3877" y="6379"/>
                  </a:cubicBezTo>
                  <a:lnTo>
                    <a:pt x="3877" y="5059"/>
                  </a:lnTo>
                  <a:cubicBezTo>
                    <a:pt x="3872" y="4813"/>
                    <a:pt x="4070" y="4611"/>
                    <a:pt x="4315" y="4611"/>
                  </a:cubicBezTo>
                  <a:cubicBezTo>
                    <a:pt x="4561" y="4611"/>
                    <a:pt x="4759" y="4813"/>
                    <a:pt x="4753" y="5059"/>
                  </a:cubicBezTo>
                  <a:lnTo>
                    <a:pt x="4753" y="7582"/>
                  </a:lnTo>
                  <a:cubicBezTo>
                    <a:pt x="4757" y="7692"/>
                    <a:pt x="4848" y="7780"/>
                    <a:pt x="4959" y="7780"/>
                  </a:cubicBezTo>
                  <a:cubicBezTo>
                    <a:pt x="5069" y="7780"/>
                    <a:pt x="5160" y="7692"/>
                    <a:pt x="5163" y="7582"/>
                  </a:cubicBezTo>
                  <a:lnTo>
                    <a:pt x="5163" y="7189"/>
                  </a:lnTo>
                  <a:cubicBezTo>
                    <a:pt x="5164" y="7004"/>
                    <a:pt x="5313" y="6855"/>
                    <a:pt x="5497" y="6855"/>
                  </a:cubicBezTo>
                  <a:cubicBezTo>
                    <a:pt x="5498" y="6855"/>
                    <a:pt x="5499" y="6855"/>
                    <a:pt x="5500" y="6855"/>
                  </a:cubicBezTo>
                  <a:cubicBezTo>
                    <a:pt x="5687" y="6855"/>
                    <a:pt x="5837" y="7006"/>
                    <a:pt x="5836" y="7192"/>
                  </a:cubicBezTo>
                  <a:lnTo>
                    <a:pt x="5836" y="7468"/>
                  </a:lnTo>
                  <a:cubicBezTo>
                    <a:pt x="5839" y="7579"/>
                    <a:pt x="5929" y="7667"/>
                    <a:pt x="6041" y="7667"/>
                  </a:cubicBezTo>
                  <a:cubicBezTo>
                    <a:pt x="6152" y="7667"/>
                    <a:pt x="6243" y="7579"/>
                    <a:pt x="6245" y="7468"/>
                  </a:cubicBezTo>
                  <a:cubicBezTo>
                    <a:pt x="6245" y="7376"/>
                    <a:pt x="6282" y="7288"/>
                    <a:pt x="6349" y="7226"/>
                  </a:cubicBezTo>
                  <a:cubicBezTo>
                    <a:pt x="6412" y="7165"/>
                    <a:pt x="6497" y="7131"/>
                    <a:pt x="6585" y="7131"/>
                  </a:cubicBezTo>
                  <a:cubicBezTo>
                    <a:pt x="6588" y="7131"/>
                    <a:pt x="6592" y="7131"/>
                    <a:pt x="6595" y="7131"/>
                  </a:cubicBezTo>
                  <a:cubicBezTo>
                    <a:pt x="6774" y="7138"/>
                    <a:pt x="6920" y="7294"/>
                    <a:pt x="6920" y="7481"/>
                  </a:cubicBezTo>
                  <a:lnTo>
                    <a:pt x="6920" y="7718"/>
                  </a:lnTo>
                  <a:cubicBezTo>
                    <a:pt x="6919" y="7830"/>
                    <a:pt x="7008" y="7922"/>
                    <a:pt x="7120" y="7925"/>
                  </a:cubicBezTo>
                  <a:cubicBezTo>
                    <a:pt x="7122" y="7925"/>
                    <a:pt x="7123" y="7925"/>
                    <a:pt x="7125" y="7925"/>
                  </a:cubicBezTo>
                  <a:cubicBezTo>
                    <a:pt x="7235" y="7925"/>
                    <a:pt x="7325" y="7838"/>
                    <a:pt x="7330" y="7728"/>
                  </a:cubicBezTo>
                  <a:cubicBezTo>
                    <a:pt x="7334" y="7641"/>
                    <a:pt x="7371" y="7560"/>
                    <a:pt x="7433" y="7500"/>
                  </a:cubicBezTo>
                  <a:cubicBezTo>
                    <a:pt x="7495" y="7440"/>
                    <a:pt x="7579" y="7407"/>
                    <a:pt x="7665" y="7407"/>
                  </a:cubicBezTo>
                  <a:cubicBezTo>
                    <a:pt x="7850" y="7407"/>
                    <a:pt x="7998" y="7555"/>
                    <a:pt x="8003" y="7738"/>
                  </a:cubicBezTo>
                  <a:lnTo>
                    <a:pt x="8003" y="7750"/>
                  </a:lnTo>
                  <a:lnTo>
                    <a:pt x="8003" y="9078"/>
                  </a:lnTo>
                  <a:cubicBezTo>
                    <a:pt x="8003" y="9680"/>
                    <a:pt x="7742" y="10254"/>
                    <a:pt x="7288" y="10651"/>
                  </a:cubicBezTo>
                  <a:cubicBezTo>
                    <a:pt x="7243" y="10689"/>
                    <a:pt x="7218" y="10746"/>
                    <a:pt x="7218" y="10804"/>
                  </a:cubicBezTo>
                  <a:lnTo>
                    <a:pt x="7218" y="13223"/>
                  </a:lnTo>
                  <a:cubicBezTo>
                    <a:pt x="7220" y="13334"/>
                    <a:pt x="7311" y="13422"/>
                    <a:pt x="7422" y="13422"/>
                  </a:cubicBezTo>
                  <a:cubicBezTo>
                    <a:pt x="7532" y="13422"/>
                    <a:pt x="7623" y="13334"/>
                    <a:pt x="7626" y="13223"/>
                  </a:cubicBezTo>
                  <a:lnTo>
                    <a:pt x="7626" y="12323"/>
                  </a:lnTo>
                  <a:lnTo>
                    <a:pt x="8203" y="12323"/>
                  </a:lnTo>
                  <a:cubicBezTo>
                    <a:pt x="8538" y="12322"/>
                    <a:pt x="8812" y="12051"/>
                    <a:pt x="8818" y="11715"/>
                  </a:cubicBezTo>
                  <a:cubicBezTo>
                    <a:pt x="8820" y="11486"/>
                    <a:pt x="8996" y="11306"/>
                    <a:pt x="9220" y="11306"/>
                  </a:cubicBezTo>
                  <a:lnTo>
                    <a:pt x="13359" y="11306"/>
                  </a:lnTo>
                  <a:cubicBezTo>
                    <a:pt x="13698" y="11306"/>
                    <a:pt x="13973" y="11031"/>
                    <a:pt x="13973" y="10692"/>
                  </a:cubicBezTo>
                  <a:lnTo>
                    <a:pt x="13973" y="3984"/>
                  </a:lnTo>
                  <a:cubicBezTo>
                    <a:pt x="13970" y="3873"/>
                    <a:pt x="13879" y="3784"/>
                    <a:pt x="13769" y="3784"/>
                  </a:cubicBezTo>
                  <a:cubicBezTo>
                    <a:pt x="13658" y="3784"/>
                    <a:pt x="13568" y="3873"/>
                    <a:pt x="13563" y="3984"/>
                  </a:cubicBezTo>
                  <a:lnTo>
                    <a:pt x="13563" y="10114"/>
                  </a:lnTo>
                  <a:cubicBezTo>
                    <a:pt x="13498" y="10090"/>
                    <a:pt x="13429" y="10079"/>
                    <a:pt x="13359" y="10079"/>
                  </a:cubicBezTo>
                  <a:lnTo>
                    <a:pt x="9220" y="10079"/>
                  </a:lnTo>
                  <a:cubicBezTo>
                    <a:pt x="8558" y="10082"/>
                    <a:pt x="7962" y="10483"/>
                    <a:pt x="7709" y="11095"/>
                  </a:cubicBezTo>
                  <a:lnTo>
                    <a:pt x="7627" y="11095"/>
                  </a:lnTo>
                  <a:lnTo>
                    <a:pt x="7627" y="10894"/>
                  </a:lnTo>
                  <a:cubicBezTo>
                    <a:pt x="7998" y="10544"/>
                    <a:pt x="8254" y="10089"/>
                    <a:pt x="8358" y="9590"/>
                  </a:cubicBezTo>
                  <a:lnTo>
                    <a:pt x="12977" y="9590"/>
                  </a:lnTo>
                  <a:cubicBezTo>
                    <a:pt x="13090" y="9590"/>
                    <a:pt x="13182" y="9499"/>
                    <a:pt x="13182" y="9386"/>
                  </a:cubicBezTo>
                  <a:lnTo>
                    <a:pt x="13182" y="2221"/>
                  </a:lnTo>
                  <a:lnTo>
                    <a:pt x="13359" y="2221"/>
                  </a:lnTo>
                  <a:cubicBezTo>
                    <a:pt x="13471" y="2221"/>
                    <a:pt x="13563" y="2313"/>
                    <a:pt x="13563" y="2425"/>
                  </a:cubicBezTo>
                  <a:lnTo>
                    <a:pt x="13563" y="3027"/>
                  </a:lnTo>
                  <a:cubicBezTo>
                    <a:pt x="13563" y="3141"/>
                    <a:pt x="13656" y="3233"/>
                    <a:pt x="13768" y="3233"/>
                  </a:cubicBezTo>
                  <a:lnTo>
                    <a:pt x="13769" y="3233"/>
                  </a:lnTo>
                  <a:cubicBezTo>
                    <a:pt x="13882" y="3233"/>
                    <a:pt x="13974" y="3142"/>
                    <a:pt x="13974" y="3029"/>
                  </a:cubicBezTo>
                  <a:lnTo>
                    <a:pt x="13974" y="2426"/>
                  </a:lnTo>
                  <a:cubicBezTo>
                    <a:pt x="13973" y="2088"/>
                    <a:pt x="13698" y="1813"/>
                    <a:pt x="13359" y="1813"/>
                  </a:cubicBezTo>
                  <a:lnTo>
                    <a:pt x="13182" y="1813"/>
                  </a:lnTo>
                  <a:lnTo>
                    <a:pt x="13182" y="206"/>
                  </a:lnTo>
                  <a:cubicBezTo>
                    <a:pt x="13182" y="92"/>
                    <a:pt x="13092" y="0"/>
                    <a:pt x="12978" y="0"/>
                  </a:cubicBezTo>
                  <a:lnTo>
                    <a:pt x="8221" y="0"/>
                  </a:lnTo>
                  <a:cubicBezTo>
                    <a:pt x="8219" y="0"/>
                    <a:pt x="8217" y="0"/>
                    <a:pt x="8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5"/>
            <p:cNvSpPr/>
            <p:nvPr/>
          </p:nvSpPr>
          <p:spPr>
            <a:xfrm>
              <a:off x="4220250" y="3361200"/>
              <a:ext cx="90075" cy="10275"/>
            </a:xfrm>
            <a:custGeom>
              <a:avLst/>
              <a:gdLst/>
              <a:ahLst/>
              <a:cxnLst/>
              <a:rect l="l" t="t" r="r" b="b"/>
              <a:pathLst>
                <a:path w="3603" h="411" extrusionOk="0">
                  <a:moveTo>
                    <a:pt x="204" y="0"/>
                  </a:moveTo>
                  <a:cubicBezTo>
                    <a:pt x="92" y="0"/>
                    <a:pt x="0" y="92"/>
                    <a:pt x="0" y="205"/>
                  </a:cubicBezTo>
                  <a:cubicBezTo>
                    <a:pt x="0" y="319"/>
                    <a:pt x="94" y="410"/>
                    <a:pt x="206" y="410"/>
                  </a:cubicBezTo>
                  <a:cubicBezTo>
                    <a:pt x="208" y="410"/>
                    <a:pt x="210" y="410"/>
                    <a:pt x="211" y="410"/>
                  </a:cubicBezTo>
                  <a:lnTo>
                    <a:pt x="3391" y="410"/>
                  </a:lnTo>
                  <a:cubicBezTo>
                    <a:pt x="3393" y="410"/>
                    <a:pt x="3395" y="410"/>
                    <a:pt x="3397" y="410"/>
                  </a:cubicBezTo>
                  <a:cubicBezTo>
                    <a:pt x="3510" y="410"/>
                    <a:pt x="3603" y="319"/>
                    <a:pt x="3603" y="205"/>
                  </a:cubicBezTo>
                  <a:cubicBezTo>
                    <a:pt x="3603" y="92"/>
                    <a:pt x="3512" y="0"/>
                    <a:pt x="3399" y="0"/>
                  </a:cubicBezTo>
                  <a:cubicBezTo>
                    <a:pt x="3396" y="0"/>
                    <a:pt x="3394" y="0"/>
                    <a:pt x="3391" y="1"/>
                  </a:cubicBezTo>
                  <a:lnTo>
                    <a:pt x="211" y="1"/>
                  </a:lnTo>
                  <a:cubicBezTo>
                    <a:pt x="209" y="0"/>
                    <a:pt x="206"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4220250" y="3334675"/>
              <a:ext cx="90075" cy="10250"/>
            </a:xfrm>
            <a:custGeom>
              <a:avLst/>
              <a:gdLst/>
              <a:ahLst/>
              <a:cxnLst/>
              <a:rect l="l" t="t" r="r" b="b"/>
              <a:pathLst>
                <a:path w="3603" h="410" extrusionOk="0">
                  <a:moveTo>
                    <a:pt x="206" y="0"/>
                  </a:moveTo>
                  <a:cubicBezTo>
                    <a:pt x="94" y="0"/>
                    <a:pt x="0" y="91"/>
                    <a:pt x="0" y="206"/>
                  </a:cubicBezTo>
                  <a:cubicBezTo>
                    <a:pt x="0" y="318"/>
                    <a:pt x="92" y="410"/>
                    <a:pt x="204" y="410"/>
                  </a:cubicBezTo>
                  <a:cubicBezTo>
                    <a:pt x="206" y="410"/>
                    <a:pt x="209" y="410"/>
                    <a:pt x="211" y="410"/>
                  </a:cubicBezTo>
                  <a:lnTo>
                    <a:pt x="3391" y="410"/>
                  </a:lnTo>
                  <a:cubicBezTo>
                    <a:pt x="3394" y="410"/>
                    <a:pt x="3396" y="410"/>
                    <a:pt x="3399" y="410"/>
                  </a:cubicBezTo>
                  <a:cubicBezTo>
                    <a:pt x="3512" y="410"/>
                    <a:pt x="3603" y="318"/>
                    <a:pt x="3603" y="206"/>
                  </a:cubicBezTo>
                  <a:cubicBezTo>
                    <a:pt x="3603" y="91"/>
                    <a:pt x="3510" y="0"/>
                    <a:pt x="3397" y="0"/>
                  </a:cubicBezTo>
                  <a:cubicBezTo>
                    <a:pt x="3395" y="0"/>
                    <a:pt x="3393" y="0"/>
                    <a:pt x="3391" y="0"/>
                  </a:cubicBezTo>
                  <a:lnTo>
                    <a:pt x="211" y="0"/>
                  </a:lnTo>
                  <a:cubicBezTo>
                    <a:pt x="210" y="0"/>
                    <a:pt x="208"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4220250" y="3308150"/>
              <a:ext cx="90075" cy="10275"/>
            </a:xfrm>
            <a:custGeom>
              <a:avLst/>
              <a:gdLst/>
              <a:ahLst/>
              <a:cxnLst/>
              <a:rect l="l" t="t" r="r" b="b"/>
              <a:pathLst>
                <a:path w="3603" h="411" extrusionOk="0">
                  <a:moveTo>
                    <a:pt x="204" y="1"/>
                  </a:moveTo>
                  <a:cubicBezTo>
                    <a:pt x="92" y="1"/>
                    <a:pt x="0" y="93"/>
                    <a:pt x="0" y="205"/>
                  </a:cubicBezTo>
                  <a:cubicBezTo>
                    <a:pt x="0" y="320"/>
                    <a:pt x="94" y="411"/>
                    <a:pt x="206" y="411"/>
                  </a:cubicBezTo>
                  <a:cubicBezTo>
                    <a:pt x="208" y="411"/>
                    <a:pt x="210" y="411"/>
                    <a:pt x="211" y="411"/>
                  </a:cubicBezTo>
                  <a:lnTo>
                    <a:pt x="3391" y="411"/>
                  </a:lnTo>
                  <a:cubicBezTo>
                    <a:pt x="3393" y="411"/>
                    <a:pt x="3395" y="411"/>
                    <a:pt x="3397" y="411"/>
                  </a:cubicBezTo>
                  <a:cubicBezTo>
                    <a:pt x="3510" y="411"/>
                    <a:pt x="3603" y="320"/>
                    <a:pt x="3603" y="205"/>
                  </a:cubicBezTo>
                  <a:cubicBezTo>
                    <a:pt x="3603" y="93"/>
                    <a:pt x="3512" y="1"/>
                    <a:pt x="3399" y="1"/>
                  </a:cubicBezTo>
                  <a:cubicBezTo>
                    <a:pt x="3396" y="1"/>
                    <a:pt x="3394" y="1"/>
                    <a:pt x="3391" y="1"/>
                  </a:cubicBezTo>
                  <a:lnTo>
                    <a:pt x="211" y="1"/>
                  </a:lnTo>
                  <a:cubicBezTo>
                    <a:pt x="209" y="1"/>
                    <a:pt x="206"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4239375" y="3281625"/>
              <a:ext cx="70950" cy="10275"/>
            </a:xfrm>
            <a:custGeom>
              <a:avLst/>
              <a:gdLst/>
              <a:ahLst/>
              <a:cxnLst/>
              <a:rect l="l" t="t" r="r" b="b"/>
              <a:pathLst>
                <a:path w="2838" h="411" extrusionOk="0">
                  <a:moveTo>
                    <a:pt x="206" y="1"/>
                  </a:moveTo>
                  <a:cubicBezTo>
                    <a:pt x="93" y="1"/>
                    <a:pt x="0" y="92"/>
                    <a:pt x="0" y="206"/>
                  </a:cubicBezTo>
                  <a:cubicBezTo>
                    <a:pt x="0" y="318"/>
                    <a:pt x="91" y="410"/>
                    <a:pt x="204" y="410"/>
                  </a:cubicBezTo>
                  <a:cubicBezTo>
                    <a:pt x="207" y="410"/>
                    <a:pt x="209" y="410"/>
                    <a:pt x="212" y="410"/>
                  </a:cubicBezTo>
                  <a:lnTo>
                    <a:pt x="2626" y="410"/>
                  </a:lnTo>
                  <a:cubicBezTo>
                    <a:pt x="2629" y="410"/>
                    <a:pt x="2631" y="410"/>
                    <a:pt x="2634" y="410"/>
                  </a:cubicBezTo>
                  <a:cubicBezTo>
                    <a:pt x="2747" y="410"/>
                    <a:pt x="2838" y="318"/>
                    <a:pt x="2838" y="206"/>
                  </a:cubicBezTo>
                  <a:cubicBezTo>
                    <a:pt x="2838" y="92"/>
                    <a:pt x="2745" y="1"/>
                    <a:pt x="2632" y="1"/>
                  </a:cubicBezTo>
                  <a:cubicBezTo>
                    <a:pt x="2630" y="1"/>
                    <a:pt x="2628" y="1"/>
                    <a:pt x="2626" y="1"/>
                  </a:cubicBezTo>
                  <a:lnTo>
                    <a:pt x="212" y="1"/>
                  </a:lnTo>
                  <a:cubicBezTo>
                    <a:pt x="210" y="1"/>
                    <a:pt x="208" y="1"/>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4220250" y="3414225"/>
              <a:ext cx="71875" cy="10250"/>
            </a:xfrm>
            <a:custGeom>
              <a:avLst/>
              <a:gdLst/>
              <a:ahLst/>
              <a:cxnLst/>
              <a:rect l="l" t="t" r="r" b="b"/>
              <a:pathLst>
                <a:path w="2875" h="410" extrusionOk="0">
                  <a:moveTo>
                    <a:pt x="204" y="1"/>
                  </a:moveTo>
                  <a:cubicBezTo>
                    <a:pt x="92" y="1"/>
                    <a:pt x="0" y="91"/>
                    <a:pt x="0" y="205"/>
                  </a:cubicBezTo>
                  <a:cubicBezTo>
                    <a:pt x="0" y="317"/>
                    <a:pt x="92" y="409"/>
                    <a:pt x="204" y="409"/>
                  </a:cubicBezTo>
                  <a:cubicBezTo>
                    <a:pt x="206" y="409"/>
                    <a:pt x="209" y="409"/>
                    <a:pt x="211" y="409"/>
                  </a:cubicBezTo>
                  <a:lnTo>
                    <a:pt x="2664" y="409"/>
                  </a:lnTo>
                  <a:cubicBezTo>
                    <a:pt x="2667" y="409"/>
                    <a:pt x="2669" y="409"/>
                    <a:pt x="2672" y="409"/>
                  </a:cubicBezTo>
                  <a:cubicBezTo>
                    <a:pt x="2783" y="409"/>
                    <a:pt x="2874" y="317"/>
                    <a:pt x="2874" y="205"/>
                  </a:cubicBezTo>
                  <a:cubicBezTo>
                    <a:pt x="2874" y="91"/>
                    <a:pt x="2783" y="1"/>
                    <a:pt x="2672" y="1"/>
                  </a:cubicBezTo>
                  <a:cubicBezTo>
                    <a:pt x="2669" y="1"/>
                    <a:pt x="2667" y="1"/>
                    <a:pt x="2664" y="1"/>
                  </a:cubicBezTo>
                  <a:lnTo>
                    <a:pt x="211" y="1"/>
                  </a:lnTo>
                  <a:cubicBezTo>
                    <a:pt x="209" y="1"/>
                    <a:pt x="206"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4220425" y="3387700"/>
              <a:ext cx="89750" cy="10275"/>
            </a:xfrm>
            <a:custGeom>
              <a:avLst/>
              <a:gdLst/>
              <a:ahLst/>
              <a:cxnLst/>
              <a:rect l="l" t="t" r="r" b="b"/>
              <a:pathLst>
                <a:path w="3590" h="411" extrusionOk="0">
                  <a:moveTo>
                    <a:pt x="204" y="1"/>
                  </a:moveTo>
                  <a:cubicBezTo>
                    <a:pt x="91" y="1"/>
                    <a:pt x="0" y="93"/>
                    <a:pt x="0" y="206"/>
                  </a:cubicBezTo>
                  <a:cubicBezTo>
                    <a:pt x="0" y="318"/>
                    <a:pt x="91" y="410"/>
                    <a:pt x="204" y="410"/>
                  </a:cubicBezTo>
                  <a:lnTo>
                    <a:pt x="3384" y="410"/>
                  </a:lnTo>
                  <a:cubicBezTo>
                    <a:pt x="3498" y="410"/>
                    <a:pt x="3590" y="318"/>
                    <a:pt x="3590" y="206"/>
                  </a:cubicBezTo>
                  <a:cubicBezTo>
                    <a:pt x="3590" y="93"/>
                    <a:pt x="3498" y="1"/>
                    <a:pt x="33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4064325" y="3334675"/>
              <a:ext cx="89450" cy="10250"/>
            </a:xfrm>
            <a:custGeom>
              <a:avLst/>
              <a:gdLst/>
              <a:ahLst/>
              <a:cxnLst/>
              <a:rect l="l" t="t" r="r" b="b"/>
              <a:pathLst>
                <a:path w="3578" h="410" extrusionOk="0">
                  <a:moveTo>
                    <a:pt x="199" y="0"/>
                  </a:moveTo>
                  <a:cubicBezTo>
                    <a:pt x="88" y="4"/>
                    <a:pt x="0" y="95"/>
                    <a:pt x="0" y="206"/>
                  </a:cubicBezTo>
                  <a:cubicBezTo>
                    <a:pt x="0" y="316"/>
                    <a:pt x="88" y="407"/>
                    <a:pt x="199" y="410"/>
                  </a:cubicBezTo>
                  <a:lnTo>
                    <a:pt x="3379" y="410"/>
                  </a:lnTo>
                  <a:cubicBezTo>
                    <a:pt x="3489" y="407"/>
                    <a:pt x="3577" y="316"/>
                    <a:pt x="3577" y="206"/>
                  </a:cubicBezTo>
                  <a:cubicBezTo>
                    <a:pt x="3577" y="95"/>
                    <a:pt x="3489" y="4"/>
                    <a:pt x="33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4064150" y="3308175"/>
              <a:ext cx="89625" cy="10250"/>
            </a:xfrm>
            <a:custGeom>
              <a:avLst/>
              <a:gdLst/>
              <a:ahLst/>
              <a:cxnLst/>
              <a:rect l="l" t="t" r="r" b="b"/>
              <a:pathLst>
                <a:path w="3585" h="410" extrusionOk="0">
                  <a:moveTo>
                    <a:pt x="206" y="0"/>
                  </a:moveTo>
                  <a:cubicBezTo>
                    <a:pt x="93" y="0"/>
                    <a:pt x="2" y="92"/>
                    <a:pt x="2" y="204"/>
                  </a:cubicBezTo>
                  <a:cubicBezTo>
                    <a:pt x="0" y="318"/>
                    <a:pt x="93" y="410"/>
                    <a:pt x="206" y="410"/>
                  </a:cubicBezTo>
                  <a:lnTo>
                    <a:pt x="3386" y="410"/>
                  </a:lnTo>
                  <a:cubicBezTo>
                    <a:pt x="3496" y="405"/>
                    <a:pt x="3584" y="315"/>
                    <a:pt x="3584" y="204"/>
                  </a:cubicBezTo>
                  <a:cubicBezTo>
                    <a:pt x="3584" y="94"/>
                    <a:pt x="3496" y="3"/>
                    <a:pt x="33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5"/>
            <p:cNvSpPr/>
            <p:nvPr/>
          </p:nvSpPr>
          <p:spPr>
            <a:xfrm>
              <a:off x="4083425" y="3281625"/>
              <a:ext cx="70350" cy="10275"/>
            </a:xfrm>
            <a:custGeom>
              <a:avLst/>
              <a:gdLst/>
              <a:ahLst/>
              <a:cxnLst/>
              <a:rect l="l" t="t" r="r" b="b"/>
              <a:pathLst>
                <a:path w="2814" h="411" extrusionOk="0">
                  <a:moveTo>
                    <a:pt x="199" y="1"/>
                  </a:moveTo>
                  <a:cubicBezTo>
                    <a:pt x="88" y="5"/>
                    <a:pt x="0" y="96"/>
                    <a:pt x="0" y="206"/>
                  </a:cubicBezTo>
                  <a:cubicBezTo>
                    <a:pt x="0" y="317"/>
                    <a:pt x="88" y="407"/>
                    <a:pt x="199" y="410"/>
                  </a:cubicBezTo>
                  <a:lnTo>
                    <a:pt x="2615" y="410"/>
                  </a:lnTo>
                  <a:cubicBezTo>
                    <a:pt x="2725" y="407"/>
                    <a:pt x="2813" y="317"/>
                    <a:pt x="2813" y="206"/>
                  </a:cubicBezTo>
                  <a:cubicBezTo>
                    <a:pt x="2813" y="96"/>
                    <a:pt x="2725" y="5"/>
                    <a:pt x="2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5"/>
            <p:cNvSpPr/>
            <p:nvPr/>
          </p:nvSpPr>
          <p:spPr>
            <a:xfrm>
              <a:off x="4064325" y="3414225"/>
              <a:ext cx="32075" cy="10250"/>
            </a:xfrm>
            <a:custGeom>
              <a:avLst/>
              <a:gdLst/>
              <a:ahLst/>
              <a:cxnLst/>
              <a:rect l="l" t="t" r="r" b="b"/>
              <a:pathLst>
                <a:path w="1283" h="410" extrusionOk="0">
                  <a:moveTo>
                    <a:pt x="199" y="1"/>
                  </a:moveTo>
                  <a:cubicBezTo>
                    <a:pt x="88" y="4"/>
                    <a:pt x="0" y="94"/>
                    <a:pt x="0" y="205"/>
                  </a:cubicBezTo>
                  <a:cubicBezTo>
                    <a:pt x="0" y="316"/>
                    <a:pt x="88" y="406"/>
                    <a:pt x="199" y="409"/>
                  </a:cubicBezTo>
                  <a:lnTo>
                    <a:pt x="1085" y="409"/>
                  </a:lnTo>
                  <a:cubicBezTo>
                    <a:pt x="1195" y="406"/>
                    <a:pt x="1283" y="316"/>
                    <a:pt x="1283" y="205"/>
                  </a:cubicBezTo>
                  <a:cubicBezTo>
                    <a:pt x="1283" y="94"/>
                    <a:pt x="1195" y="4"/>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0" name="Google Shape;830;p65"/>
          <p:cNvPicPr preferRelativeResize="0"/>
          <p:nvPr/>
        </p:nvPicPr>
        <p:blipFill>
          <a:blip r:embed="rId3">
            <a:alphaModFix/>
          </a:blip>
          <a:stretch>
            <a:fillRect/>
          </a:stretch>
        </p:blipFill>
        <p:spPr>
          <a:xfrm>
            <a:off x="6482635" y="1259175"/>
            <a:ext cx="1329725" cy="3740800"/>
          </a:xfrm>
          <a:prstGeom prst="rect">
            <a:avLst/>
          </a:prstGeom>
          <a:noFill/>
          <a:ln>
            <a:noFill/>
          </a:ln>
        </p:spPr>
      </p:pic>
      <p:sp>
        <p:nvSpPr>
          <p:cNvPr id="45" name="Google Shape;305;p43"/>
          <p:cNvSpPr txBox="1">
            <a:spLocks/>
          </p:cNvSpPr>
          <p:nvPr/>
        </p:nvSpPr>
        <p:spPr>
          <a:xfrm>
            <a:off x="1187624" y="1563638"/>
            <a:ext cx="2736304" cy="3266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600"/>
              <a:buFont typeface="Roboto Condensed"/>
              <a:buNone/>
              <a:defRPr sz="16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9pPr>
          </a:lstStyle>
          <a:p>
            <a:pPr marL="0" indent="0"/>
            <a:r>
              <a:rPr lang="id-ID" smtClean="0"/>
              <a:t>Kebutuhan Fungsional:</a:t>
            </a:r>
            <a:endParaRPr lang="id-ID"/>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10" y="117280"/>
            <a:ext cx="1619670" cy="438246"/>
          </a:xfrm>
          <a:prstGeom prst="rect">
            <a:avLst/>
          </a:prstGeom>
        </p:spPr>
      </p:pic>
      <p:pic>
        <p:nvPicPr>
          <p:cNvPr id="48" name="Pictur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101082"/>
            <a:ext cx="1656184" cy="454444"/>
          </a:xfrm>
          <a:prstGeom prst="rect">
            <a:avLst/>
          </a:prstGeom>
        </p:spPr>
      </p:pic>
      <p:grpSp>
        <p:nvGrpSpPr>
          <p:cNvPr id="28" name="Google Shape;410;p47"/>
          <p:cNvGrpSpPr/>
          <p:nvPr/>
        </p:nvGrpSpPr>
        <p:grpSpPr>
          <a:xfrm>
            <a:off x="827584" y="1987688"/>
            <a:ext cx="403113" cy="512054"/>
            <a:chOff x="4897750" y="2415639"/>
            <a:chExt cx="279513" cy="357255"/>
          </a:xfrm>
        </p:grpSpPr>
        <p:sp>
          <p:nvSpPr>
            <p:cNvPr id="29" name="Google Shape;411;p47"/>
            <p:cNvSpPr/>
            <p:nvPr/>
          </p:nvSpPr>
          <p:spPr>
            <a:xfrm>
              <a:off x="4964119" y="2715522"/>
              <a:ext cx="10613" cy="55472"/>
            </a:xfrm>
            <a:custGeom>
              <a:avLst/>
              <a:gdLst/>
              <a:ahLst/>
              <a:cxnLst/>
              <a:rect l="l" t="t" r="r" b="b"/>
              <a:pathLst>
                <a:path w="335" h="1751" extrusionOk="0">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12;p47"/>
            <p:cNvSpPr/>
            <p:nvPr/>
          </p:nvSpPr>
          <p:spPr>
            <a:xfrm>
              <a:off x="5098031" y="2715522"/>
              <a:ext cx="10581" cy="55472"/>
            </a:xfrm>
            <a:custGeom>
              <a:avLst/>
              <a:gdLst/>
              <a:ahLst/>
              <a:cxnLst/>
              <a:rect l="l" t="t" r="r" b="b"/>
              <a:pathLst>
                <a:path w="334" h="1751" extrusionOk="0">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13;p47"/>
            <p:cNvSpPr/>
            <p:nvPr/>
          </p:nvSpPr>
          <p:spPr>
            <a:xfrm>
              <a:off x="4897750" y="2415639"/>
              <a:ext cx="279513" cy="357255"/>
            </a:xfrm>
            <a:custGeom>
              <a:avLst/>
              <a:gdLst/>
              <a:ahLst/>
              <a:cxnLst/>
              <a:rect l="l" t="t" r="r" b="b"/>
              <a:pathLst>
                <a:path w="8823" h="11277" extrusionOk="0">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14;p47"/>
            <p:cNvSpPr/>
            <p:nvPr/>
          </p:nvSpPr>
          <p:spPr>
            <a:xfrm>
              <a:off x="4997700" y="2526551"/>
              <a:ext cx="10201" cy="16252"/>
            </a:xfrm>
            <a:custGeom>
              <a:avLst/>
              <a:gdLst/>
              <a:ahLst/>
              <a:cxnLst/>
              <a:rect l="l" t="t" r="r" b="b"/>
              <a:pathLst>
                <a:path w="322" h="513" extrusionOk="0">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15;p47"/>
            <p:cNvSpPr/>
            <p:nvPr/>
          </p:nvSpPr>
          <p:spPr>
            <a:xfrm>
              <a:off x="5064830" y="2526551"/>
              <a:ext cx="10233" cy="16252"/>
            </a:xfrm>
            <a:custGeom>
              <a:avLst/>
              <a:gdLst/>
              <a:ahLst/>
              <a:cxnLst/>
              <a:rect l="l" t="t" r="r" b="b"/>
              <a:pathLst>
                <a:path w="323" h="513" extrusionOk="0">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6;p47"/>
            <p:cNvSpPr/>
            <p:nvPr/>
          </p:nvSpPr>
          <p:spPr>
            <a:xfrm>
              <a:off x="5013160" y="2565865"/>
              <a:ext cx="46063" cy="16157"/>
            </a:xfrm>
            <a:custGeom>
              <a:avLst/>
              <a:gdLst/>
              <a:ahLst/>
              <a:cxnLst/>
              <a:rect l="l" t="t" r="r" b="b"/>
              <a:pathLst>
                <a:path w="1454" h="510" extrusionOk="0">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7;p47"/>
            <p:cNvSpPr/>
            <p:nvPr/>
          </p:nvSpPr>
          <p:spPr>
            <a:xfrm>
              <a:off x="4992030" y="2509570"/>
              <a:ext cx="21923" cy="10581"/>
            </a:xfrm>
            <a:custGeom>
              <a:avLst/>
              <a:gdLst/>
              <a:ahLst/>
              <a:cxnLst/>
              <a:rect l="l" t="t" r="r" b="b"/>
              <a:pathLst>
                <a:path w="692" h="334" extrusionOk="0">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8;p47"/>
            <p:cNvSpPr/>
            <p:nvPr/>
          </p:nvSpPr>
          <p:spPr>
            <a:xfrm>
              <a:off x="5059191" y="2509570"/>
              <a:ext cx="21511" cy="10581"/>
            </a:xfrm>
            <a:custGeom>
              <a:avLst/>
              <a:gdLst/>
              <a:ahLst/>
              <a:cxnLst/>
              <a:rect l="l" t="t" r="r" b="b"/>
              <a:pathLst>
                <a:path w="679" h="334" extrusionOk="0">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05;p43"/>
          <p:cNvSpPr txBox="1">
            <a:spLocks/>
          </p:cNvSpPr>
          <p:nvPr/>
        </p:nvSpPr>
        <p:spPr>
          <a:xfrm>
            <a:off x="3923928" y="1563638"/>
            <a:ext cx="2664296" cy="22322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600"/>
              <a:buFont typeface="Roboto Condensed"/>
              <a:buNone/>
              <a:defRPr sz="16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9pPr>
          </a:lstStyle>
          <a:p>
            <a:pPr marL="0" indent="0"/>
            <a:r>
              <a:rPr lang="id-ID" smtClean="0"/>
              <a:t>Kebutuhan Non Fungsional:</a:t>
            </a:r>
          </a:p>
          <a:p>
            <a:pPr marL="285750" indent="-285750">
              <a:buFont typeface="Arial" pitchFamily="34" charset="0"/>
              <a:buChar char="•"/>
            </a:pPr>
            <a:r>
              <a:rPr lang="id-ID" smtClean="0"/>
              <a:t>Sistem mudah diakses.</a:t>
            </a:r>
          </a:p>
          <a:p>
            <a:pPr marL="285750" indent="-285750">
              <a:buFont typeface="Arial" pitchFamily="34" charset="0"/>
              <a:buChar char="•"/>
            </a:pPr>
            <a:r>
              <a:rPr lang="id-ID" smtClean="0"/>
              <a:t>Sistem harus memiliki ui/ux yang menarik.</a:t>
            </a:r>
          </a:p>
          <a:p>
            <a:pPr marL="0" indent="0"/>
            <a:endParaRPr lang="id-ID"/>
          </a:p>
        </p:txBody>
      </p:sp>
      <p:sp>
        <p:nvSpPr>
          <p:cNvPr id="38" name="Google Shape;307;p43"/>
          <p:cNvSpPr/>
          <p:nvPr/>
        </p:nvSpPr>
        <p:spPr>
          <a:xfrm rot="462567" flipH="1">
            <a:off x="3563259" y="2587319"/>
            <a:ext cx="329967" cy="1553495"/>
          </a:xfrm>
          <a:custGeom>
            <a:avLst/>
            <a:gdLst/>
            <a:ahLst/>
            <a:cxnLst/>
            <a:rect l="l" t="t" r="r" b="b"/>
            <a:pathLst>
              <a:path w="13253" h="54962" extrusionOk="0">
                <a:moveTo>
                  <a:pt x="7277" y="0"/>
                </a:moveTo>
                <a:lnTo>
                  <a:pt x="0" y="54192"/>
                </a:lnTo>
                <a:lnTo>
                  <a:pt x="3727" y="48927"/>
                </a:lnTo>
                <a:lnTo>
                  <a:pt x="5975" y="54961"/>
                </a:lnTo>
                <a:lnTo>
                  <a:pt x="13252" y="829"/>
                </a:lnTo>
                <a:lnTo>
                  <a:pt x="7277" y="0"/>
                </a:lnTo>
                <a:close/>
              </a:path>
            </a:pathLst>
          </a:custGeom>
          <a:solidFill>
            <a:srgbClr val="845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95455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68"/>
          <p:cNvSpPr txBox="1">
            <a:spLocks noGrp="1"/>
          </p:cNvSpPr>
          <p:nvPr>
            <p:ph type="title"/>
          </p:nvPr>
        </p:nvSpPr>
        <p:spPr>
          <a:xfrm rot="-2702">
            <a:off x="2663548" y="1970007"/>
            <a:ext cx="3816901" cy="13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sz="3600" smtClean="0"/>
              <a:t>DESAIN DAN PERANCANGAN</a:t>
            </a:r>
            <a:endParaRPr sz="3600"/>
          </a:p>
        </p:txBody>
      </p:sp>
      <p:sp>
        <p:nvSpPr>
          <p:cNvPr id="852" name="Google Shape;852;p68"/>
          <p:cNvSpPr txBox="1">
            <a:spLocks noGrp="1"/>
          </p:cNvSpPr>
          <p:nvPr>
            <p:ph type="title" idx="2"/>
          </p:nvPr>
        </p:nvSpPr>
        <p:spPr>
          <a:xfrm rot="905">
            <a:off x="4002205" y="1143618"/>
            <a:ext cx="11394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854" name="Google Shape;854;p68"/>
          <p:cNvPicPr preferRelativeResize="0"/>
          <p:nvPr/>
        </p:nvPicPr>
        <p:blipFill>
          <a:blip r:embed="rId3">
            <a:alphaModFix/>
          </a:blip>
          <a:stretch>
            <a:fillRect/>
          </a:stretch>
        </p:blipFill>
        <p:spPr>
          <a:xfrm>
            <a:off x="1137375" y="1350950"/>
            <a:ext cx="1260700" cy="3631799"/>
          </a:xfrm>
          <a:prstGeom prst="rect">
            <a:avLst/>
          </a:prstGeom>
          <a:noFill/>
          <a:ln>
            <a:noFill/>
          </a:ln>
        </p:spPr>
      </p:pic>
      <p:pic>
        <p:nvPicPr>
          <p:cNvPr id="855" name="Google Shape;855;p68"/>
          <p:cNvPicPr preferRelativeResize="0"/>
          <p:nvPr/>
        </p:nvPicPr>
        <p:blipFill>
          <a:blip r:embed="rId4">
            <a:alphaModFix/>
          </a:blip>
          <a:stretch>
            <a:fillRect/>
          </a:stretch>
        </p:blipFill>
        <p:spPr>
          <a:xfrm>
            <a:off x="6921550" y="1209000"/>
            <a:ext cx="1260700" cy="3782100"/>
          </a:xfrm>
          <a:prstGeom prst="rect">
            <a:avLst/>
          </a:prstGeom>
          <a:noFill/>
          <a:ln>
            <a:no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0" y="117280"/>
            <a:ext cx="1619670" cy="438246"/>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101082"/>
            <a:ext cx="1656184" cy="454444"/>
          </a:xfrm>
          <a:prstGeom prst="rect">
            <a:avLst/>
          </a:prstGeom>
        </p:spPr>
      </p:pic>
      <p:sp>
        <p:nvSpPr>
          <p:cNvPr id="8" name="Google Shape;457;p50"/>
          <p:cNvSpPr txBox="1">
            <a:spLocks/>
          </p:cNvSpPr>
          <p:nvPr/>
        </p:nvSpPr>
        <p:spPr>
          <a:xfrm>
            <a:off x="3134472" y="3007162"/>
            <a:ext cx="287768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1600" smtClean="0"/>
              <a:t>(Software dan Hardware)</a:t>
            </a:r>
            <a:endParaRPr lang="id-ID" sz="16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3" name="Google Shape;543;p57"/>
          <p:cNvSpPr txBox="1">
            <a:spLocks noGrp="1"/>
          </p:cNvSpPr>
          <p:nvPr>
            <p:ph type="subTitle" idx="1"/>
          </p:nvPr>
        </p:nvSpPr>
        <p:spPr>
          <a:xfrm>
            <a:off x="4860032" y="1491630"/>
            <a:ext cx="3384376" cy="23042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smtClean="0"/>
              <a:t>Kebutuhan Hardware dan Software:</a:t>
            </a:r>
          </a:p>
          <a:p>
            <a:pPr marL="285750" lvl="0" indent="-285750" algn="l" rtl="0">
              <a:spcBef>
                <a:spcPts val="0"/>
              </a:spcBef>
              <a:spcAft>
                <a:spcPts val="0"/>
              </a:spcAft>
              <a:buFont typeface="Arial" pitchFamily="34" charset="0"/>
              <a:buChar char="•"/>
            </a:pPr>
            <a:r>
              <a:rPr lang="x-none" smtClean="0"/>
              <a:t>Minimum windows version 10.</a:t>
            </a:r>
          </a:p>
          <a:p>
            <a:pPr marL="285750" lvl="0" indent="-285750" algn="l" rtl="0">
              <a:spcBef>
                <a:spcPts val="0"/>
              </a:spcBef>
              <a:spcAft>
                <a:spcPts val="0"/>
              </a:spcAft>
              <a:buFont typeface="Arial" pitchFamily="34" charset="0"/>
              <a:buChar char="•"/>
            </a:pPr>
            <a:r>
              <a:rPr lang="x-none" smtClean="0"/>
              <a:t>Visual Studio Code.</a:t>
            </a:r>
          </a:p>
          <a:p>
            <a:pPr marL="285750" lvl="0" indent="-285750" algn="l" rtl="0">
              <a:spcBef>
                <a:spcPts val="0"/>
              </a:spcBef>
              <a:spcAft>
                <a:spcPts val="0"/>
              </a:spcAft>
              <a:buFont typeface="Arial" pitchFamily="34" charset="0"/>
              <a:buChar char="•"/>
            </a:pPr>
            <a:r>
              <a:rPr lang="x-none" smtClean="0"/>
              <a:t>Web Browser.</a:t>
            </a:r>
          </a:p>
          <a:p>
            <a:pPr marL="285750" lvl="0" indent="-285750" algn="l" rtl="0">
              <a:spcBef>
                <a:spcPts val="0"/>
              </a:spcBef>
              <a:spcAft>
                <a:spcPts val="0"/>
              </a:spcAft>
              <a:buFont typeface="Arial" pitchFamily="34" charset="0"/>
              <a:buChar char="•"/>
            </a:pPr>
            <a:r>
              <a:rPr lang="x-none" smtClean="0"/>
              <a:t>Bootstrap.</a:t>
            </a:r>
          </a:p>
          <a:p>
            <a:pPr marL="285750" lvl="0" indent="-285750" algn="l" rtl="0">
              <a:spcBef>
                <a:spcPts val="0"/>
              </a:spcBef>
              <a:spcAft>
                <a:spcPts val="0"/>
              </a:spcAft>
              <a:buFont typeface="Arial" pitchFamily="34" charset="0"/>
              <a:buChar char="•"/>
            </a:pPr>
            <a:r>
              <a:rPr lang="x-none" smtClean="0"/>
              <a:t>Framework Laravel.</a:t>
            </a:r>
          </a:p>
          <a:p>
            <a:pPr marL="285750" lvl="0" indent="-285750" algn="l" rtl="0">
              <a:spcBef>
                <a:spcPts val="0"/>
              </a:spcBef>
              <a:spcAft>
                <a:spcPts val="0"/>
              </a:spcAft>
              <a:buFont typeface="Arial" pitchFamily="34" charset="0"/>
              <a:buChar char="•"/>
            </a:pPr>
            <a:r>
              <a:rPr lang="x-none" smtClean="0"/>
              <a:t>Xampp.</a:t>
            </a:r>
          </a:p>
          <a:p>
            <a:pPr marL="285750" lvl="0" indent="-285750" algn="l" rtl="0">
              <a:spcBef>
                <a:spcPts val="0"/>
              </a:spcBef>
              <a:spcAft>
                <a:spcPts val="0"/>
              </a:spcAft>
              <a:buFont typeface="Arial" pitchFamily="34" charset="0"/>
              <a:buChar char="•"/>
            </a:pPr>
            <a:r>
              <a:rPr lang="x-none" smtClean="0"/>
              <a:t>Mysql Workbench.</a:t>
            </a:r>
            <a:endParaRPr/>
          </a:p>
        </p:txBody>
      </p:sp>
      <p:pic>
        <p:nvPicPr>
          <p:cNvPr id="544" name="Google Shape;544;p57"/>
          <p:cNvPicPr preferRelativeResize="0"/>
          <p:nvPr/>
        </p:nvPicPr>
        <p:blipFill>
          <a:blip r:embed="rId3">
            <a:alphaModFix/>
          </a:blip>
          <a:stretch>
            <a:fillRect/>
          </a:stretch>
        </p:blipFill>
        <p:spPr>
          <a:xfrm>
            <a:off x="899592" y="1275606"/>
            <a:ext cx="3471349" cy="2703452"/>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986564" y="1347614"/>
            <a:ext cx="3312000" cy="1944000"/>
          </a:xfrm>
          <a:prstGeom prst="rect">
            <a:avLst/>
          </a:prstGeom>
        </p:spPr>
      </p:pic>
      <p:sp>
        <p:nvSpPr>
          <p:cNvPr id="8" name="Google Shape;306;p43"/>
          <p:cNvSpPr txBox="1">
            <a:spLocks noGrp="1"/>
          </p:cNvSpPr>
          <p:nvPr>
            <p:ph type="title"/>
          </p:nvPr>
        </p:nvSpPr>
        <p:spPr>
          <a:xfrm>
            <a:off x="1484700" y="535000"/>
            <a:ext cx="6174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3000" smtClean="0"/>
              <a:t>Desain dan Perancangan</a:t>
            </a:r>
            <a:endParaRPr lang="id-ID" sz="300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0" y="117280"/>
            <a:ext cx="1619670" cy="43824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101082"/>
            <a:ext cx="1656184" cy="454444"/>
          </a:xfrm>
          <a:prstGeom prst="rect">
            <a:avLst/>
          </a:prstGeom>
        </p:spPr>
      </p:pic>
    </p:spTree>
    <p:extLst>
      <p:ext uri="{BB962C8B-B14F-4D97-AF65-F5344CB8AC3E}">
        <p14:creationId xmlns:p14="http://schemas.microsoft.com/office/powerpoint/2010/main" val="7165329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Google Shape;298;p42"/>
          <p:cNvSpPr txBox="1">
            <a:spLocks noGrp="1"/>
          </p:cNvSpPr>
          <p:nvPr>
            <p:ph type="title"/>
          </p:nvPr>
        </p:nvSpPr>
        <p:spPr>
          <a:xfrm rot="-2702">
            <a:off x="1101573" y="1969828"/>
            <a:ext cx="4272429" cy="13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3600" smtClean="0"/>
              <a:t>TAHAPAN PROJECT</a:t>
            </a:r>
            <a:endParaRPr lang="id-ID" sz="3600"/>
          </a:p>
        </p:txBody>
      </p:sp>
      <p:sp>
        <p:nvSpPr>
          <p:cNvPr id="299" name="Google Shape;299;p42"/>
          <p:cNvSpPr txBox="1">
            <a:spLocks noGrp="1"/>
          </p:cNvSpPr>
          <p:nvPr>
            <p:ph type="title" idx="2"/>
          </p:nvPr>
        </p:nvSpPr>
        <p:spPr>
          <a:xfrm rot="905">
            <a:off x="2440230" y="1143618"/>
            <a:ext cx="11394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0</a:t>
            </a:r>
            <a:r>
              <a:rPr lang="id-ID" smtClean="0"/>
              <a:t>4</a:t>
            </a:r>
            <a:endParaRPr/>
          </a:p>
        </p:txBody>
      </p:sp>
      <p:pic>
        <p:nvPicPr>
          <p:cNvPr id="5" name="Google Shape;878;p70"/>
          <p:cNvPicPr preferRelativeResize="0"/>
          <p:nvPr/>
        </p:nvPicPr>
        <p:blipFill>
          <a:blip r:embed="rId3">
            <a:alphaModFix/>
          </a:blip>
          <a:stretch>
            <a:fillRect/>
          </a:stretch>
        </p:blipFill>
        <p:spPr>
          <a:xfrm>
            <a:off x="7308304" y="2729250"/>
            <a:ext cx="1069525" cy="1921600"/>
          </a:xfrm>
          <a:prstGeom prst="rect">
            <a:avLst/>
          </a:prstGeom>
          <a:noFill/>
          <a:ln>
            <a:noFill/>
          </a:ln>
        </p:spPr>
      </p:pic>
      <p:pic>
        <p:nvPicPr>
          <p:cNvPr id="6" name="Google Shape;1319;p74"/>
          <p:cNvPicPr preferRelativeResize="0"/>
          <p:nvPr/>
        </p:nvPicPr>
        <p:blipFill>
          <a:blip r:embed="rId4">
            <a:alphaModFix/>
          </a:blip>
          <a:stretch>
            <a:fillRect/>
          </a:stretch>
        </p:blipFill>
        <p:spPr>
          <a:xfrm>
            <a:off x="5374064" y="843558"/>
            <a:ext cx="1933171" cy="1329845"/>
          </a:xfrm>
          <a:prstGeom prst="rect">
            <a:avLst/>
          </a:prstGeom>
          <a:noFill/>
          <a:ln>
            <a:noFill/>
          </a:ln>
        </p:spPr>
      </p:pic>
      <p:sp>
        <p:nvSpPr>
          <p:cNvPr id="7" name="Google Shape;457;p50"/>
          <p:cNvSpPr txBox="1">
            <a:spLocks/>
          </p:cNvSpPr>
          <p:nvPr/>
        </p:nvSpPr>
        <p:spPr>
          <a:xfrm>
            <a:off x="1835696" y="2863146"/>
            <a:ext cx="287768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1600" smtClean="0"/>
              <a:t>(Mulai Project hingga Akhir)</a:t>
            </a:r>
            <a:endParaRPr lang="id-ID" sz="160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0" y="117280"/>
            <a:ext cx="1619670" cy="43824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101082"/>
            <a:ext cx="1656184" cy="454444"/>
          </a:xfrm>
          <a:prstGeom prst="rect">
            <a:avLst/>
          </a:prstGeom>
        </p:spPr>
      </p:pic>
    </p:spTree>
    <p:extLst>
      <p:ext uri="{BB962C8B-B14F-4D97-AF65-F5344CB8AC3E}">
        <p14:creationId xmlns:p14="http://schemas.microsoft.com/office/powerpoint/2010/main" val="28448587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61"/>
          <p:cNvSpPr txBox="1">
            <a:spLocks noGrp="1"/>
          </p:cNvSpPr>
          <p:nvPr>
            <p:ph type="title"/>
          </p:nvPr>
        </p:nvSpPr>
        <p:spPr>
          <a:xfrm>
            <a:off x="715100" y="535000"/>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sz="3000" smtClean="0"/>
              <a:t>Tahapan Project</a:t>
            </a:r>
            <a:endParaRPr sz="3000"/>
          </a:p>
        </p:txBody>
      </p:sp>
      <p:sp>
        <p:nvSpPr>
          <p:cNvPr id="700" name="Google Shape;700;p61"/>
          <p:cNvSpPr txBox="1"/>
          <p:nvPr/>
        </p:nvSpPr>
        <p:spPr>
          <a:xfrm>
            <a:off x="1314050" y="2658575"/>
            <a:ext cx="1508350" cy="1344675"/>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itchFamily="34" charset="0"/>
              <a:buChar char="•"/>
            </a:pPr>
            <a:r>
              <a:rPr lang="id-ID" sz="1200" smtClean="0">
                <a:solidFill>
                  <a:schemeClr val="dk1"/>
                </a:solidFill>
                <a:latin typeface="Roboto Condensed"/>
                <a:ea typeface="Roboto Condensed"/>
                <a:cs typeface="Roboto Condensed"/>
                <a:sym typeface="Roboto Condensed"/>
              </a:rPr>
              <a:t>Menentukan judul project.</a:t>
            </a:r>
          </a:p>
          <a:p>
            <a:pPr marL="171450" lvl="0" indent="-171450" rtl="0">
              <a:spcBef>
                <a:spcPts val="0"/>
              </a:spcBef>
              <a:spcAft>
                <a:spcPts val="0"/>
              </a:spcAft>
              <a:buFont typeface="Arial" pitchFamily="34" charset="0"/>
              <a:buChar char="•"/>
            </a:pPr>
            <a:r>
              <a:rPr lang="id-ID" sz="1200" smtClean="0">
                <a:solidFill>
                  <a:schemeClr val="dk1"/>
                </a:solidFill>
                <a:latin typeface="Roboto Condensed"/>
                <a:ea typeface="Roboto Condensed"/>
                <a:cs typeface="Roboto Condensed"/>
                <a:sym typeface="Roboto Condensed"/>
              </a:rPr>
              <a:t>Membuat trello dan github.</a:t>
            </a:r>
          </a:p>
          <a:p>
            <a:pPr marL="171450" lvl="0" indent="-171450" rtl="0">
              <a:spcBef>
                <a:spcPts val="0"/>
              </a:spcBef>
              <a:spcAft>
                <a:spcPts val="0"/>
              </a:spcAft>
              <a:buFont typeface="Arial" pitchFamily="34" charset="0"/>
              <a:buChar char="•"/>
            </a:pPr>
            <a:r>
              <a:rPr lang="id-ID" sz="1200" smtClean="0">
                <a:solidFill>
                  <a:schemeClr val="dk1"/>
                </a:solidFill>
                <a:latin typeface="Roboto Condensed"/>
                <a:ea typeface="Roboto Condensed"/>
                <a:cs typeface="Roboto Condensed"/>
                <a:sym typeface="Roboto Condensed"/>
              </a:rPr>
              <a:t>Membuat database.</a:t>
            </a:r>
            <a:endParaRPr sz="1200">
              <a:solidFill>
                <a:schemeClr val="dk1"/>
              </a:solidFill>
              <a:latin typeface="Roboto Condensed"/>
              <a:ea typeface="Roboto Condensed"/>
              <a:cs typeface="Roboto Condensed"/>
              <a:sym typeface="Roboto Condensed"/>
            </a:endParaRPr>
          </a:p>
        </p:txBody>
      </p:sp>
      <p:sp>
        <p:nvSpPr>
          <p:cNvPr id="702" name="Google Shape;702;p61"/>
          <p:cNvSpPr txBox="1"/>
          <p:nvPr/>
        </p:nvSpPr>
        <p:spPr>
          <a:xfrm>
            <a:off x="3040274" y="2658575"/>
            <a:ext cx="1531563" cy="1336800"/>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itchFamily="34" charset="0"/>
              <a:buChar char="•"/>
            </a:pPr>
            <a:r>
              <a:rPr sz="1200" smtClean="0">
                <a:solidFill>
                  <a:schemeClr val="dk1"/>
                </a:solidFill>
                <a:latin typeface="Roboto Condensed"/>
                <a:ea typeface="Roboto Condensed"/>
                <a:cs typeface="Roboto Condensed"/>
                <a:sym typeface="Roboto Condensed"/>
              </a:rPr>
              <a:t>Membuat schema tampilan.</a:t>
            </a:r>
          </a:p>
          <a:p>
            <a:pPr marL="171450" lvl="0" indent="-171450" rtl="0">
              <a:spcBef>
                <a:spcPts val="0"/>
              </a:spcBef>
              <a:spcAft>
                <a:spcPts val="0"/>
              </a:spcAft>
              <a:buFont typeface="Arial" pitchFamily="34" charset="0"/>
              <a:buChar char="•"/>
            </a:pPr>
            <a:r>
              <a:rPr lang="x-none" sz="1200" smtClean="0">
                <a:solidFill>
                  <a:schemeClr val="dk1"/>
                </a:solidFill>
                <a:latin typeface="Roboto Condensed"/>
                <a:ea typeface="Roboto Condensed"/>
                <a:cs typeface="Roboto Condensed"/>
                <a:sym typeface="Roboto Condensed"/>
              </a:rPr>
              <a:t>Menyusun schema tampilan landing dan admin.</a:t>
            </a:r>
            <a:endParaRPr sz="1200" smtClean="0">
              <a:solidFill>
                <a:schemeClr val="dk1"/>
              </a:solidFill>
              <a:latin typeface="Roboto Condensed"/>
              <a:ea typeface="Roboto Condensed"/>
              <a:cs typeface="Roboto Condensed"/>
              <a:sym typeface="Roboto Condensed"/>
            </a:endParaRPr>
          </a:p>
        </p:txBody>
      </p:sp>
      <p:sp>
        <p:nvSpPr>
          <p:cNvPr id="704" name="Google Shape;704;p61"/>
          <p:cNvSpPr txBox="1"/>
          <p:nvPr/>
        </p:nvSpPr>
        <p:spPr>
          <a:xfrm>
            <a:off x="4766386" y="2658575"/>
            <a:ext cx="1537751" cy="1344675"/>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itchFamily="34" charset="0"/>
              <a:buChar char="•"/>
            </a:pPr>
            <a:r>
              <a:rPr sz="1200" smtClean="0">
                <a:solidFill>
                  <a:schemeClr val="dk1"/>
                </a:solidFill>
                <a:latin typeface="Roboto Condensed"/>
                <a:ea typeface="Roboto Condensed"/>
                <a:cs typeface="Roboto Condensed"/>
                <a:sym typeface="Roboto Condensed"/>
              </a:rPr>
              <a:t>Mulai pembuatan aplikasi.</a:t>
            </a:r>
          </a:p>
        </p:txBody>
      </p:sp>
      <p:sp>
        <p:nvSpPr>
          <p:cNvPr id="705" name="Google Shape;705;p61"/>
          <p:cNvSpPr txBox="1"/>
          <p:nvPr/>
        </p:nvSpPr>
        <p:spPr>
          <a:xfrm>
            <a:off x="6321500" y="2658575"/>
            <a:ext cx="1679400" cy="632700"/>
          </a:xfrm>
          <a:prstGeom prst="rect">
            <a:avLst/>
          </a:prstGeom>
          <a:noFill/>
          <a:ln>
            <a:noFill/>
          </a:ln>
        </p:spPr>
        <p:txBody>
          <a:bodyPr spcFirstLastPara="1" wrap="square" lIns="91425" tIns="91425" rIns="91425" bIns="91425" anchor="b" anchorCtr="0">
            <a:noAutofit/>
          </a:bodyPr>
          <a:lstStyle/>
          <a:p>
            <a:pPr marL="0" lvl="0" indent="0" algn="ctr" rtl="0">
              <a:lnSpc>
                <a:spcPct val="80000"/>
              </a:lnSpc>
              <a:spcBef>
                <a:spcPts val="0"/>
              </a:spcBef>
              <a:spcAft>
                <a:spcPts val="0"/>
              </a:spcAft>
              <a:buNone/>
            </a:pPr>
            <a:endParaRPr sz="2000" b="1">
              <a:solidFill>
                <a:schemeClr val="dk1"/>
              </a:solidFill>
              <a:latin typeface="Roboto Condensed"/>
              <a:ea typeface="Roboto Condensed"/>
              <a:cs typeface="Roboto Condensed"/>
              <a:sym typeface="Roboto Condensed"/>
            </a:endParaRPr>
          </a:p>
        </p:txBody>
      </p:sp>
      <p:sp>
        <p:nvSpPr>
          <p:cNvPr id="706" name="Google Shape;706;p61"/>
          <p:cNvSpPr txBox="1"/>
          <p:nvPr/>
        </p:nvSpPr>
        <p:spPr>
          <a:xfrm>
            <a:off x="6492550" y="2658575"/>
            <a:ext cx="1337400" cy="1344675"/>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itchFamily="34" charset="0"/>
              <a:buChar char="•"/>
            </a:pPr>
            <a:r>
              <a:rPr sz="1200" smtClean="0">
                <a:solidFill>
                  <a:schemeClr val="dk1"/>
                </a:solidFill>
                <a:latin typeface="Roboto Condensed"/>
                <a:ea typeface="Roboto Condensed"/>
                <a:cs typeface="Roboto Condensed"/>
                <a:sym typeface="Roboto Condensed"/>
              </a:rPr>
              <a:t>Menyusun Laporan dan Ppt.</a:t>
            </a:r>
            <a:endParaRPr sz="1200">
              <a:solidFill>
                <a:schemeClr val="dk1"/>
              </a:solidFill>
              <a:latin typeface="Roboto Condensed"/>
              <a:ea typeface="Roboto Condensed"/>
              <a:cs typeface="Roboto Condensed"/>
              <a:sym typeface="Roboto Condensed"/>
            </a:endParaRPr>
          </a:p>
        </p:txBody>
      </p:sp>
      <p:sp>
        <p:nvSpPr>
          <p:cNvPr id="707" name="Google Shape;707;p61"/>
          <p:cNvSpPr txBox="1"/>
          <p:nvPr/>
        </p:nvSpPr>
        <p:spPr>
          <a:xfrm>
            <a:off x="1267750" y="1645449"/>
            <a:ext cx="1554650" cy="2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ID" sz="1600" b="1" smtClean="0">
                <a:solidFill>
                  <a:schemeClr val="lt1"/>
                </a:solidFill>
                <a:latin typeface="Roboto Condensed"/>
                <a:ea typeface="Roboto Condensed"/>
                <a:cs typeface="Roboto Condensed"/>
                <a:sym typeface="Roboto Condensed"/>
              </a:rPr>
              <a:t>6 Juni</a:t>
            </a:r>
            <a:r>
              <a:rPr lang="en" sz="1600" b="1" smtClean="0">
                <a:solidFill>
                  <a:schemeClr val="lt1"/>
                </a:solidFill>
                <a:latin typeface="Roboto Condensed"/>
                <a:ea typeface="Roboto Condensed"/>
                <a:cs typeface="Roboto Condensed"/>
                <a:sym typeface="Roboto Condensed"/>
              </a:rPr>
              <a:t> </a:t>
            </a:r>
            <a:r>
              <a:rPr lang="id-ID" sz="1600" b="1" smtClean="0">
                <a:solidFill>
                  <a:schemeClr val="lt1"/>
                </a:solidFill>
                <a:latin typeface="Roboto Condensed"/>
                <a:ea typeface="Roboto Condensed"/>
                <a:cs typeface="Roboto Condensed"/>
                <a:sym typeface="Roboto Condensed"/>
              </a:rPr>
              <a:t>–</a:t>
            </a:r>
            <a:r>
              <a:rPr lang="en" sz="1600" b="1" smtClean="0">
                <a:solidFill>
                  <a:schemeClr val="lt1"/>
                </a:solidFill>
                <a:latin typeface="Roboto Condensed"/>
                <a:ea typeface="Roboto Condensed"/>
                <a:cs typeface="Roboto Condensed"/>
                <a:sym typeface="Roboto Condensed"/>
              </a:rPr>
              <a:t> </a:t>
            </a:r>
            <a:r>
              <a:rPr lang="id-ID" sz="1600" b="1" smtClean="0">
                <a:solidFill>
                  <a:schemeClr val="lt1"/>
                </a:solidFill>
                <a:latin typeface="Roboto Condensed"/>
                <a:ea typeface="Roboto Condensed"/>
                <a:cs typeface="Roboto Condensed"/>
                <a:sym typeface="Roboto Condensed"/>
              </a:rPr>
              <a:t>10 Juni</a:t>
            </a:r>
            <a:endParaRPr sz="1600" b="1">
              <a:solidFill>
                <a:schemeClr val="lt1"/>
              </a:solidFill>
              <a:latin typeface="Roboto Condensed"/>
              <a:ea typeface="Roboto Condensed"/>
              <a:cs typeface="Roboto Condensed"/>
              <a:sym typeface="Roboto Condensed"/>
            </a:endParaRPr>
          </a:p>
        </p:txBody>
      </p:sp>
      <p:sp>
        <p:nvSpPr>
          <p:cNvPr id="708" name="Google Shape;708;p61"/>
          <p:cNvSpPr txBox="1"/>
          <p:nvPr/>
        </p:nvSpPr>
        <p:spPr>
          <a:xfrm>
            <a:off x="2993774" y="1645449"/>
            <a:ext cx="1726101" cy="2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ID" sz="1600" b="1" smtClean="0">
                <a:solidFill>
                  <a:schemeClr val="lt1"/>
                </a:solidFill>
                <a:latin typeface="Roboto Condensed"/>
                <a:ea typeface="Roboto Condensed"/>
                <a:cs typeface="Roboto Condensed"/>
                <a:sym typeface="Roboto Condensed"/>
              </a:rPr>
              <a:t>11 Juni</a:t>
            </a:r>
            <a:r>
              <a:rPr lang="en" sz="1600" b="1" smtClean="0">
                <a:solidFill>
                  <a:schemeClr val="lt1"/>
                </a:solidFill>
                <a:latin typeface="Roboto Condensed"/>
                <a:ea typeface="Roboto Condensed"/>
                <a:cs typeface="Roboto Condensed"/>
                <a:sym typeface="Roboto Condensed"/>
              </a:rPr>
              <a:t> </a:t>
            </a:r>
            <a:r>
              <a:rPr lang="id-ID" sz="1600" b="1" smtClean="0">
                <a:solidFill>
                  <a:schemeClr val="lt1"/>
                </a:solidFill>
                <a:latin typeface="Roboto Condensed"/>
                <a:ea typeface="Roboto Condensed"/>
                <a:cs typeface="Roboto Condensed"/>
                <a:sym typeface="Roboto Condensed"/>
              </a:rPr>
              <a:t>– 20 Juni</a:t>
            </a:r>
            <a:endParaRPr sz="1600" b="1">
              <a:solidFill>
                <a:schemeClr val="lt1"/>
              </a:solidFill>
              <a:latin typeface="Roboto Condensed"/>
              <a:ea typeface="Roboto Condensed"/>
              <a:cs typeface="Roboto Condensed"/>
              <a:sym typeface="Roboto Condensed"/>
            </a:endParaRPr>
          </a:p>
        </p:txBody>
      </p:sp>
      <p:sp>
        <p:nvSpPr>
          <p:cNvPr id="709" name="Google Shape;709;p61"/>
          <p:cNvSpPr txBox="1"/>
          <p:nvPr/>
        </p:nvSpPr>
        <p:spPr>
          <a:xfrm>
            <a:off x="4719874" y="1645449"/>
            <a:ext cx="1601625" cy="2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ID" sz="1600" b="1" smtClean="0">
                <a:solidFill>
                  <a:schemeClr val="lt1"/>
                </a:solidFill>
                <a:latin typeface="Roboto Condensed"/>
                <a:ea typeface="Roboto Condensed"/>
                <a:cs typeface="Roboto Condensed"/>
                <a:sym typeface="Roboto Condensed"/>
              </a:rPr>
              <a:t>21 Juni</a:t>
            </a:r>
            <a:r>
              <a:rPr lang="en" sz="1600" b="1" smtClean="0">
                <a:solidFill>
                  <a:schemeClr val="lt1"/>
                </a:solidFill>
                <a:latin typeface="Roboto Condensed"/>
                <a:ea typeface="Roboto Condensed"/>
                <a:cs typeface="Roboto Condensed"/>
                <a:sym typeface="Roboto Condensed"/>
              </a:rPr>
              <a:t> </a:t>
            </a:r>
            <a:r>
              <a:rPr lang="id-ID" sz="1600" b="1" smtClean="0">
                <a:solidFill>
                  <a:schemeClr val="lt1"/>
                </a:solidFill>
                <a:latin typeface="Roboto Condensed"/>
                <a:ea typeface="Roboto Condensed"/>
                <a:cs typeface="Roboto Condensed"/>
                <a:sym typeface="Roboto Condensed"/>
              </a:rPr>
              <a:t>–</a:t>
            </a:r>
            <a:r>
              <a:rPr lang="en" sz="1600" b="1" smtClean="0">
                <a:solidFill>
                  <a:schemeClr val="lt1"/>
                </a:solidFill>
                <a:latin typeface="Roboto Condensed"/>
                <a:ea typeface="Roboto Condensed"/>
                <a:cs typeface="Roboto Condensed"/>
                <a:sym typeface="Roboto Condensed"/>
              </a:rPr>
              <a:t> </a:t>
            </a:r>
            <a:r>
              <a:rPr lang="id-ID" sz="1600" b="1" smtClean="0">
                <a:solidFill>
                  <a:schemeClr val="lt1"/>
                </a:solidFill>
                <a:latin typeface="Roboto Condensed"/>
                <a:ea typeface="Roboto Condensed"/>
                <a:cs typeface="Roboto Condensed"/>
                <a:sym typeface="Roboto Condensed"/>
              </a:rPr>
              <a:t>1 Juli</a:t>
            </a:r>
            <a:endParaRPr sz="1600" b="1">
              <a:solidFill>
                <a:schemeClr val="lt1"/>
              </a:solidFill>
              <a:latin typeface="Roboto Condensed"/>
              <a:ea typeface="Roboto Condensed"/>
              <a:cs typeface="Roboto Condensed"/>
              <a:sym typeface="Roboto Condensed"/>
            </a:endParaRPr>
          </a:p>
        </p:txBody>
      </p:sp>
      <p:sp>
        <p:nvSpPr>
          <p:cNvPr id="710" name="Google Shape;710;p61"/>
          <p:cNvSpPr txBox="1"/>
          <p:nvPr/>
        </p:nvSpPr>
        <p:spPr>
          <a:xfrm>
            <a:off x="6445975" y="1645449"/>
            <a:ext cx="1430400" cy="2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ID" sz="1600" b="1" smtClean="0">
                <a:solidFill>
                  <a:schemeClr val="lt1"/>
                </a:solidFill>
                <a:latin typeface="Roboto Condensed"/>
                <a:ea typeface="Roboto Condensed"/>
                <a:cs typeface="Roboto Condensed"/>
                <a:sym typeface="Roboto Condensed"/>
              </a:rPr>
              <a:t>2 Juni</a:t>
            </a:r>
            <a:r>
              <a:rPr lang="en" sz="1600" b="1" smtClean="0">
                <a:solidFill>
                  <a:schemeClr val="lt1"/>
                </a:solidFill>
                <a:latin typeface="Roboto Condensed"/>
                <a:ea typeface="Roboto Condensed"/>
                <a:cs typeface="Roboto Condensed"/>
                <a:sym typeface="Roboto Condensed"/>
              </a:rPr>
              <a:t> </a:t>
            </a:r>
            <a:r>
              <a:rPr lang="id-ID" sz="1600" b="1" smtClean="0">
                <a:solidFill>
                  <a:schemeClr val="lt1"/>
                </a:solidFill>
                <a:latin typeface="Roboto Condensed"/>
                <a:ea typeface="Roboto Condensed"/>
                <a:cs typeface="Roboto Condensed"/>
                <a:sym typeface="Roboto Condensed"/>
              </a:rPr>
              <a:t>– 7 Juli</a:t>
            </a:r>
            <a:endParaRPr sz="1600" b="1">
              <a:solidFill>
                <a:schemeClr val="lt1"/>
              </a:solidFill>
              <a:latin typeface="Roboto Condensed"/>
              <a:ea typeface="Roboto Condensed"/>
              <a:cs typeface="Roboto Condensed"/>
              <a:sym typeface="Roboto Condensed"/>
            </a:endParaRPr>
          </a:p>
        </p:txBody>
      </p:sp>
      <p:cxnSp>
        <p:nvCxnSpPr>
          <p:cNvPr id="711" name="Google Shape;711;p61"/>
          <p:cNvCxnSpPr/>
          <p:nvPr/>
        </p:nvCxnSpPr>
        <p:spPr>
          <a:xfrm>
            <a:off x="2429725" y="2292203"/>
            <a:ext cx="832200" cy="0"/>
          </a:xfrm>
          <a:prstGeom prst="straightConnector1">
            <a:avLst/>
          </a:prstGeom>
          <a:noFill/>
          <a:ln w="19050" cap="flat" cmpd="sng">
            <a:solidFill>
              <a:schemeClr val="dk1"/>
            </a:solidFill>
            <a:prstDash val="solid"/>
            <a:round/>
            <a:headEnd type="none" w="med" len="med"/>
            <a:tailEnd type="triangle" w="med" len="med"/>
          </a:ln>
        </p:spPr>
      </p:cxnSp>
      <p:cxnSp>
        <p:nvCxnSpPr>
          <p:cNvPr id="712" name="Google Shape;712;p61"/>
          <p:cNvCxnSpPr/>
          <p:nvPr/>
        </p:nvCxnSpPr>
        <p:spPr>
          <a:xfrm>
            <a:off x="4155738" y="2292203"/>
            <a:ext cx="832200" cy="0"/>
          </a:xfrm>
          <a:prstGeom prst="straightConnector1">
            <a:avLst/>
          </a:prstGeom>
          <a:noFill/>
          <a:ln w="19050" cap="flat" cmpd="sng">
            <a:solidFill>
              <a:schemeClr val="dk1"/>
            </a:solidFill>
            <a:prstDash val="solid"/>
            <a:round/>
            <a:headEnd type="none" w="med" len="med"/>
            <a:tailEnd type="triangle" w="med" len="med"/>
          </a:ln>
        </p:spPr>
      </p:cxnSp>
      <p:cxnSp>
        <p:nvCxnSpPr>
          <p:cNvPr id="713" name="Google Shape;713;p61"/>
          <p:cNvCxnSpPr/>
          <p:nvPr/>
        </p:nvCxnSpPr>
        <p:spPr>
          <a:xfrm>
            <a:off x="5888038" y="2292203"/>
            <a:ext cx="832200" cy="0"/>
          </a:xfrm>
          <a:prstGeom prst="straightConnector1">
            <a:avLst/>
          </a:prstGeom>
          <a:noFill/>
          <a:ln w="19050" cap="flat" cmpd="sng">
            <a:solidFill>
              <a:schemeClr val="dk1"/>
            </a:solidFill>
            <a:prstDash val="solid"/>
            <a:round/>
            <a:headEnd type="none" w="med" len="med"/>
            <a:tailEnd type="triangle" w="med" len="med"/>
          </a:ln>
        </p:spPr>
      </p:cxnSp>
      <p:grpSp>
        <p:nvGrpSpPr>
          <p:cNvPr id="743" name="Google Shape;743;p61"/>
          <p:cNvGrpSpPr/>
          <p:nvPr/>
        </p:nvGrpSpPr>
        <p:grpSpPr>
          <a:xfrm>
            <a:off x="1727310" y="2045884"/>
            <a:ext cx="511092" cy="484971"/>
            <a:chOff x="3256100" y="1575200"/>
            <a:chExt cx="349250" cy="331400"/>
          </a:xfrm>
        </p:grpSpPr>
        <p:sp>
          <p:nvSpPr>
            <p:cNvPr id="744" name="Google Shape;744;p61"/>
            <p:cNvSpPr/>
            <p:nvPr/>
          </p:nvSpPr>
          <p:spPr>
            <a:xfrm>
              <a:off x="3401475" y="1628175"/>
              <a:ext cx="77350" cy="47300"/>
            </a:xfrm>
            <a:custGeom>
              <a:avLst/>
              <a:gdLst/>
              <a:ahLst/>
              <a:cxnLst/>
              <a:rect l="l" t="t" r="r" b="b"/>
              <a:pathLst>
                <a:path w="3094" h="1892" extrusionOk="0">
                  <a:moveTo>
                    <a:pt x="1548" y="410"/>
                  </a:moveTo>
                  <a:cubicBezTo>
                    <a:pt x="2078" y="410"/>
                    <a:pt x="2538" y="777"/>
                    <a:pt x="2656" y="1296"/>
                  </a:cubicBezTo>
                  <a:cubicBezTo>
                    <a:pt x="2309" y="1112"/>
                    <a:pt x="1928" y="1019"/>
                    <a:pt x="1547" y="1019"/>
                  </a:cubicBezTo>
                  <a:cubicBezTo>
                    <a:pt x="1166" y="1019"/>
                    <a:pt x="785" y="1112"/>
                    <a:pt x="438" y="1296"/>
                  </a:cubicBezTo>
                  <a:cubicBezTo>
                    <a:pt x="556" y="777"/>
                    <a:pt x="1016" y="410"/>
                    <a:pt x="1548" y="410"/>
                  </a:cubicBezTo>
                  <a:close/>
                  <a:moveTo>
                    <a:pt x="1546" y="1"/>
                  </a:moveTo>
                  <a:cubicBezTo>
                    <a:pt x="693" y="1"/>
                    <a:pt x="0" y="692"/>
                    <a:pt x="0" y="1547"/>
                  </a:cubicBezTo>
                  <a:cubicBezTo>
                    <a:pt x="0" y="1600"/>
                    <a:pt x="3" y="1654"/>
                    <a:pt x="9" y="1708"/>
                  </a:cubicBezTo>
                  <a:cubicBezTo>
                    <a:pt x="21" y="1819"/>
                    <a:pt x="114" y="1892"/>
                    <a:pt x="213" y="1892"/>
                  </a:cubicBezTo>
                  <a:cubicBezTo>
                    <a:pt x="256" y="1892"/>
                    <a:pt x="300" y="1878"/>
                    <a:pt x="339" y="1847"/>
                  </a:cubicBezTo>
                  <a:cubicBezTo>
                    <a:pt x="693" y="1569"/>
                    <a:pt x="1120" y="1429"/>
                    <a:pt x="1547" y="1429"/>
                  </a:cubicBezTo>
                  <a:cubicBezTo>
                    <a:pt x="1974" y="1429"/>
                    <a:pt x="2401" y="1569"/>
                    <a:pt x="2755" y="1847"/>
                  </a:cubicBezTo>
                  <a:cubicBezTo>
                    <a:pt x="2794" y="1878"/>
                    <a:pt x="2838" y="1892"/>
                    <a:pt x="2881" y="1892"/>
                  </a:cubicBezTo>
                  <a:cubicBezTo>
                    <a:pt x="2980" y="1892"/>
                    <a:pt x="3073" y="1819"/>
                    <a:pt x="3085" y="1708"/>
                  </a:cubicBezTo>
                  <a:cubicBezTo>
                    <a:pt x="3091" y="1654"/>
                    <a:pt x="3094" y="1600"/>
                    <a:pt x="3094" y="1547"/>
                  </a:cubicBezTo>
                  <a:cubicBezTo>
                    <a:pt x="3094" y="692"/>
                    <a:pt x="2401" y="1"/>
                    <a:pt x="15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1"/>
            <p:cNvSpPr/>
            <p:nvPr/>
          </p:nvSpPr>
          <p:spPr>
            <a:xfrm>
              <a:off x="3485975" y="1628175"/>
              <a:ext cx="77350" cy="47300"/>
            </a:xfrm>
            <a:custGeom>
              <a:avLst/>
              <a:gdLst/>
              <a:ahLst/>
              <a:cxnLst/>
              <a:rect l="l" t="t" r="r" b="b"/>
              <a:pathLst>
                <a:path w="3094" h="1892" extrusionOk="0">
                  <a:moveTo>
                    <a:pt x="1547" y="409"/>
                  </a:moveTo>
                  <a:cubicBezTo>
                    <a:pt x="1709" y="409"/>
                    <a:pt x="1875" y="444"/>
                    <a:pt x="2034" y="519"/>
                  </a:cubicBezTo>
                  <a:lnTo>
                    <a:pt x="2034" y="1069"/>
                  </a:lnTo>
                  <a:cubicBezTo>
                    <a:pt x="1873" y="1036"/>
                    <a:pt x="1711" y="1019"/>
                    <a:pt x="1548" y="1019"/>
                  </a:cubicBezTo>
                  <a:cubicBezTo>
                    <a:pt x="1545" y="1019"/>
                    <a:pt x="1542" y="1019"/>
                    <a:pt x="1539" y="1019"/>
                  </a:cubicBezTo>
                  <a:cubicBezTo>
                    <a:pt x="1155" y="1019"/>
                    <a:pt x="777" y="1114"/>
                    <a:pt x="438" y="1296"/>
                  </a:cubicBezTo>
                  <a:cubicBezTo>
                    <a:pt x="559" y="756"/>
                    <a:pt x="1037" y="409"/>
                    <a:pt x="1547" y="409"/>
                  </a:cubicBezTo>
                  <a:close/>
                  <a:moveTo>
                    <a:pt x="2443" y="848"/>
                  </a:moveTo>
                  <a:cubicBezTo>
                    <a:pt x="2547" y="980"/>
                    <a:pt x="2619" y="1133"/>
                    <a:pt x="2656" y="1296"/>
                  </a:cubicBezTo>
                  <a:cubicBezTo>
                    <a:pt x="2586" y="1258"/>
                    <a:pt x="2515" y="1225"/>
                    <a:pt x="2443" y="1195"/>
                  </a:cubicBezTo>
                  <a:lnTo>
                    <a:pt x="2443" y="848"/>
                  </a:lnTo>
                  <a:close/>
                  <a:moveTo>
                    <a:pt x="1548" y="1"/>
                  </a:moveTo>
                  <a:cubicBezTo>
                    <a:pt x="693" y="1"/>
                    <a:pt x="1" y="692"/>
                    <a:pt x="0" y="1547"/>
                  </a:cubicBezTo>
                  <a:cubicBezTo>
                    <a:pt x="0" y="1600"/>
                    <a:pt x="3" y="1654"/>
                    <a:pt x="9" y="1708"/>
                  </a:cubicBezTo>
                  <a:cubicBezTo>
                    <a:pt x="20" y="1819"/>
                    <a:pt x="114" y="1892"/>
                    <a:pt x="213" y="1892"/>
                  </a:cubicBezTo>
                  <a:cubicBezTo>
                    <a:pt x="256" y="1892"/>
                    <a:pt x="300" y="1878"/>
                    <a:pt x="339" y="1847"/>
                  </a:cubicBezTo>
                  <a:cubicBezTo>
                    <a:pt x="693" y="1569"/>
                    <a:pt x="1120" y="1429"/>
                    <a:pt x="1547" y="1429"/>
                  </a:cubicBezTo>
                  <a:cubicBezTo>
                    <a:pt x="1974" y="1429"/>
                    <a:pt x="2401" y="1569"/>
                    <a:pt x="2755" y="1847"/>
                  </a:cubicBezTo>
                  <a:cubicBezTo>
                    <a:pt x="2793" y="1878"/>
                    <a:pt x="2838" y="1892"/>
                    <a:pt x="2881" y="1892"/>
                  </a:cubicBezTo>
                  <a:cubicBezTo>
                    <a:pt x="2979" y="1892"/>
                    <a:pt x="3073" y="1819"/>
                    <a:pt x="3085" y="1708"/>
                  </a:cubicBezTo>
                  <a:cubicBezTo>
                    <a:pt x="3091" y="1654"/>
                    <a:pt x="3094" y="1600"/>
                    <a:pt x="3094" y="1547"/>
                  </a:cubicBezTo>
                  <a:cubicBezTo>
                    <a:pt x="3092" y="694"/>
                    <a:pt x="2401" y="2"/>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1"/>
            <p:cNvSpPr/>
            <p:nvPr/>
          </p:nvSpPr>
          <p:spPr>
            <a:xfrm>
              <a:off x="3423150" y="1681425"/>
              <a:ext cx="115300" cy="66525"/>
            </a:xfrm>
            <a:custGeom>
              <a:avLst/>
              <a:gdLst/>
              <a:ahLst/>
              <a:cxnLst/>
              <a:rect l="l" t="t" r="r" b="b"/>
              <a:pathLst>
                <a:path w="4612" h="2661" extrusionOk="0">
                  <a:moveTo>
                    <a:pt x="545" y="597"/>
                  </a:moveTo>
                  <a:lnTo>
                    <a:pt x="545" y="597"/>
                  </a:lnTo>
                  <a:cubicBezTo>
                    <a:pt x="1104" y="941"/>
                    <a:pt x="1737" y="1113"/>
                    <a:pt x="2370" y="1113"/>
                  </a:cubicBezTo>
                  <a:cubicBezTo>
                    <a:pt x="3002" y="1113"/>
                    <a:pt x="3635" y="941"/>
                    <a:pt x="4194" y="597"/>
                  </a:cubicBezTo>
                  <a:lnTo>
                    <a:pt x="4194" y="597"/>
                  </a:lnTo>
                  <a:cubicBezTo>
                    <a:pt x="4102" y="1535"/>
                    <a:pt x="3312" y="2249"/>
                    <a:pt x="2370" y="2251"/>
                  </a:cubicBezTo>
                  <a:cubicBezTo>
                    <a:pt x="1428" y="2249"/>
                    <a:pt x="638" y="1535"/>
                    <a:pt x="545" y="597"/>
                  </a:cubicBezTo>
                  <a:close/>
                  <a:moveTo>
                    <a:pt x="344" y="0"/>
                  </a:moveTo>
                  <a:cubicBezTo>
                    <a:pt x="245" y="0"/>
                    <a:pt x="151" y="72"/>
                    <a:pt x="139" y="185"/>
                  </a:cubicBezTo>
                  <a:cubicBezTo>
                    <a:pt x="1" y="1507"/>
                    <a:pt x="1039" y="2660"/>
                    <a:pt x="2370" y="2660"/>
                  </a:cubicBezTo>
                  <a:cubicBezTo>
                    <a:pt x="3606" y="2660"/>
                    <a:pt x="4612" y="1654"/>
                    <a:pt x="4612" y="419"/>
                  </a:cubicBezTo>
                  <a:cubicBezTo>
                    <a:pt x="4612" y="341"/>
                    <a:pt x="4608" y="261"/>
                    <a:pt x="4600" y="183"/>
                  </a:cubicBezTo>
                  <a:cubicBezTo>
                    <a:pt x="4592" y="110"/>
                    <a:pt x="4544" y="46"/>
                    <a:pt x="4476" y="17"/>
                  </a:cubicBezTo>
                  <a:cubicBezTo>
                    <a:pt x="4450" y="6"/>
                    <a:pt x="4423" y="1"/>
                    <a:pt x="4396" y="1"/>
                  </a:cubicBezTo>
                  <a:cubicBezTo>
                    <a:pt x="4351" y="1"/>
                    <a:pt x="4307" y="16"/>
                    <a:pt x="4270" y="44"/>
                  </a:cubicBezTo>
                  <a:cubicBezTo>
                    <a:pt x="3713" y="483"/>
                    <a:pt x="3041" y="702"/>
                    <a:pt x="2370" y="702"/>
                  </a:cubicBezTo>
                  <a:cubicBezTo>
                    <a:pt x="1699" y="702"/>
                    <a:pt x="1028" y="483"/>
                    <a:pt x="471" y="44"/>
                  </a:cubicBezTo>
                  <a:cubicBezTo>
                    <a:pt x="432" y="14"/>
                    <a:pt x="388"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1"/>
            <p:cNvSpPr/>
            <p:nvPr/>
          </p:nvSpPr>
          <p:spPr>
            <a:xfrm>
              <a:off x="3256100" y="1575200"/>
              <a:ext cx="349250" cy="331400"/>
            </a:xfrm>
            <a:custGeom>
              <a:avLst/>
              <a:gdLst/>
              <a:ahLst/>
              <a:cxnLst/>
              <a:rect l="l" t="t" r="r" b="b"/>
              <a:pathLst>
                <a:path w="13970" h="13256" extrusionOk="0">
                  <a:moveTo>
                    <a:pt x="2333" y="428"/>
                  </a:moveTo>
                  <a:lnTo>
                    <a:pt x="2333" y="1599"/>
                  </a:lnTo>
                  <a:cubicBezTo>
                    <a:pt x="1964" y="1649"/>
                    <a:pt x="1622" y="1828"/>
                    <a:pt x="1371" y="2104"/>
                  </a:cubicBezTo>
                  <a:lnTo>
                    <a:pt x="1371" y="1577"/>
                  </a:lnTo>
                  <a:cubicBezTo>
                    <a:pt x="1371" y="1011"/>
                    <a:pt x="1776" y="528"/>
                    <a:pt x="2333" y="428"/>
                  </a:cubicBezTo>
                  <a:close/>
                  <a:moveTo>
                    <a:pt x="2333" y="2015"/>
                  </a:moveTo>
                  <a:lnTo>
                    <a:pt x="2333" y="3548"/>
                  </a:lnTo>
                  <a:lnTo>
                    <a:pt x="1371" y="3548"/>
                  </a:lnTo>
                  <a:lnTo>
                    <a:pt x="1371" y="3160"/>
                  </a:lnTo>
                  <a:cubicBezTo>
                    <a:pt x="1374" y="2596"/>
                    <a:pt x="1779" y="2114"/>
                    <a:pt x="2333" y="2015"/>
                  </a:cubicBezTo>
                  <a:close/>
                  <a:moveTo>
                    <a:pt x="962" y="3967"/>
                  </a:moveTo>
                  <a:lnTo>
                    <a:pt x="962" y="5278"/>
                  </a:lnTo>
                  <a:cubicBezTo>
                    <a:pt x="643" y="5222"/>
                    <a:pt x="410" y="4945"/>
                    <a:pt x="410" y="4622"/>
                  </a:cubicBezTo>
                  <a:cubicBezTo>
                    <a:pt x="410" y="4299"/>
                    <a:pt x="643" y="4023"/>
                    <a:pt x="962" y="3967"/>
                  </a:cubicBezTo>
                  <a:close/>
                  <a:moveTo>
                    <a:pt x="2333" y="3958"/>
                  </a:moveTo>
                  <a:lnTo>
                    <a:pt x="2333" y="8365"/>
                  </a:lnTo>
                  <a:cubicBezTo>
                    <a:pt x="1964" y="8413"/>
                    <a:pt x="1622" y="8592"/>
                    <a:pt x="1371" y="8869"/>
                  </a:cubicBezTo>
                  <a:lnTo>
                    <a:pt x="1371" y="3958"/>
                  </a:lnTo>
                  <a:close/>
                  <a:moveTo>
                    <a:pt x="11051" y="409"/>
                  </a:moveTo>
                  <a:cubicBezTo>
                    <a:pt x="11149" y="409"/>
                    <a:pt x="11229" y="488"/>
                    <a:pt x="11229" y="586"/>
                  </a:cubicBezTo>
                  <a:lnTo>
                    <a:pt x="11229" y="734"/>
                  </a:lnTo>
                  <a:lnTo>
                    <a:pt x="10894" y="734"/>
                  </a:lnTo>
                  <a:cubicBezTo>
                    <a:pt x="10892" y="734"/>
                    <a:pt x="10891" y="734"/>
                    <a:pt x="10889" y="734"/>
                  </a:cubicBezTo>
                  <a:cubicBezTo>
                    <a:pt x="10775" y="734"/>
                    <a:pt x="10683" y="825"/>
                    <a:pt x="10683" y="939"/>
                  </a:cubicBezTo>
                  <a:cubicBezTo>
                    <a:pt x="10683" y="1051"/>
                    <a:pt x="10774" y="1143"/>
                    <a:pt x="10887" y="1143"/>
                  </a:cubicBezTo>
                  <a:cubicBezTo>
                    <a:pt x="10889" y="1143"/>
                    <a:pt x="10892" y="1143"/>
                    <a:pt x="10894" y="1143"/>
                  </a:cubicBezTo>
                  <a:lnTo>
                    <a:pt x="13119" y="1143"/>
                  </a:lnTo>
                  <a:cubicBezTo>
                    <a:pt x="13204" y="1485"/>
                    <a:pt x="13391" y="2407"/>
                    <a:pt x="13276" y="3548"/>
                  </a:cubicBezTo>
                  <a:lnTo>
                    <a:pt x="13135" y="3548"/>
                  </a:lnTo>
                  <a:cubicBezTo>
                    <a:pt x="13132" y="3548"/>
                    <a:pt x="13130" y="3548"/>
                    <a:pt x="13127" y="3548"/>
                  </a:cubicBezTo>
                  <a:cubicBezTo>
                    <a:pt x="13016" y="3548"/>
                    <a:pt x="12925" y="3638"/>
                    <a:pt x="12925" y="3752"/>
                  </a:cubicBezTo>
                  <a:cubicBezTo>
                    <a:pt x="12925" y="3864"/>
                    <a:pt x="13016" y="3956"/>
                    <a:pt x="13127" y="3956"/>
                  </a:cubicBezTo>
                  <a:cubicBezTo>
                    <a:pt x="13130" y="3956"/>
                    <a:pt x="13132" y="3956"/>
                    <a:pt x="13135" y="3956"/>
                  </a:cubicBezTo>
                  <a:lnTo>
                    <a:pt x="13221" y="3956"/>
                  </a:lnTo>
                  <a:cubicBezTo>
                    <a:pt x="13217" y="3990"/>
                    <a:pt x="13211" y="4023"/>
                    <a:pt x="13206" y="4057"/>
                  </a:cubicBezTo>
                  <a:cubicBezTo>
                    <a:pt x="13037" y="5026"/>
                    <a:pt x="12647" y="5944"/>
                    <a:pt x="12066" y="6739"/>
                  </a:cubicBezTo>
                  <a:cubicBezTo>
                    <a:pt x="11355" y="7716"/>
                    <a:pt x="10342" y="8539"/>
                    <a:pt x="9052" y="9185"/>
                  </a:cubicBezTo>
                  <a:cubicBezTo>
                    <a:pt x="7762" y="8539"/>
                    <a:pt x="6749" y="7716"/>
                    <a:pt x="6036" y="6739"/>
                  </a:cubicBezTo>
                  <a:cubicBezTo>
                    <a:pt x="5457" y="5944"/>
                    <a:pt x="5067" y="5026"/>
                    <a:pt x="4897" y="4057"/>
                  </a:cubicBezTo>
                  <a:cubicBezTo>
                    <a:pt x="4891" y="4024"/>
                    <a:pt x="4886" y="3990"/>
                    <a:pt x="4881" y="3958"/>
                  </a:cubicBezTo>
                  <a:lnTo>
                    <a:pt x="5450" y="3958"/>
                  </a:lnTo>
                  <a:cubicBezTo>
                    <a:pt x="5451" y="3958"/>
                    <a:pt x="5453" y="3958"/>
                    <a:pt x="5455" y="3958"/>
                  </a:cubicBezTo>
                  <a:cubicBezTo>
                    <a:pt x="5567" y="3958"/>
                    <a:pt x="5659" y="3867"/>
                    <a:pt x="5659" y="3752"/>
                  </a:cubicBezTo>
                  <a:cubicBezTo>
                    <a:pt x="5659" y="3640"/>
                    <a:pt x="5569" y="3548"/>
                    <a:pt x="5457" y="3548"/>
                  </a:cubicBezTo>
                  <a:cubicBezTo>
                    <a:pt x="5455" y="3548"/>
                    <a:pt x="5452" y="3548"/>
                    <a:pt x="5450" y="3548"/>
                  </a:cubicBezTo>
                  <a:lnTo>
                    <a:pt x="4828" y="3548"/>
                  </a:lnTo>
                  <a:cubicBezTo>
                    <a:pt x="4711" y="2409"/>
                    <a:pt x="4898" y="1486"/>
                    <a:pt x="4985" y="1143"/>
                  </a:cubicBezTo>
                  <a:lnTo>
                    <a:pt x="9939" y="1143"/>
                  </a:lnTo>
                  <a:cubicBezTo>
                    <a:pt x="9942" y="1143"/>
                    <a:pt x="9944" y="1143"/>
                    <a:pt x="9947" y="1143"/>
                  </a:cubicBezTo>
                  <a:cubicBezTo>
                    <a:pt x="10058" y="1143"/>
                    <a:pt x="10150" y="1051"/>
                    <a:pt x="10150" y="939"/>
                  </a:cubicBezTo>
                  <a:cubicBezTo>
                    <a:pt x="10150" y="825"/>
                    <a:pt x="10058" y="735"/>
                    <a:pt x="9947" y="735"/>
                  </a:cubicBezTo>
                  <a:cubicBezTo>
                    <a:pt x="9944" y="735"/>
                    <a:pt x="9942" y="735"/>
                    <a:pt x="9939" y="735"/>
                  </a:cubicBezTo>
                  <a:lnTo>
                    <a:pt x="4829" y="735"/>
                  </a:lnTo>
                  <a:cubicBezTo>
                    <a:pt x="4740" y="735"/>
                    <a:pt x="4660" y="792"/>
                    <a:pt x="4633" y="877"/>
                  </a:cubicBezTo>
                  <a:cubicBezTo>
                    <a:pt x="4616" y="929"/>
                    <a:pt x="4269" y="2043"/>
                    <a:pt x="4415" y="3547"/>
                  </a:cubicBezTo>
                  <a:lnTo>
                    <a:pt x="2743" y="3547"/>
                  </a:lnTo>
                  <a:lnTo>
                    <a:pt x="2743" y="409"/>
                  </a:lnTo>
                  <a:close/>
                  <a:moveTo>
                    <a:pt x="4466" y="3958"/>
                  </a:moveTo>
                  <a:cubicBezTo>
                    <a:pt x="4475" y="4007"/>
                    <a:pt x="4483" y="4058"/>
                    <a:pt x="4492" y="4111"/>
                  </a:cubicBezTo>
                  <a:cubicBezTo>
                    <a:pt x="4669" y="5144"/>
                    <a:pt x="5083" y="6121"/>
                    <a:pt x="5699" y="6970"/>
                  </a:cubicBezTo>
                  <a:cubicBezTo>
                    <a:pt x="6467" y="8029"/>
                    <a:pt x="7565" y="8912"/>
                    <a:pt x="8961" y="9596"/>
                  </a:cubicBezTo>
                  <a:cubicBezTo>
                    <a:pt x="8990" y="9610"/>
                    <a:pt x="9021" y="9617"/>
                    <a:pt x="9052" y="9617"/>
                  </a:cubicBezTo>
                  <a:cubicBezTo>
                    <a:pt x="9083" y="9617"/>
                    <a:pt x="9114" y="9610"/>
                    <a:pt x="9143" y="9596"/>
                  </a:cubicBezTo>
                  <a:cubicBezTo>
                    <a:pt x="9936" y="9207"/>
                    <a:pt x="10632" y="8754"/>
                    <a:pt x="11229" y="8240"/>
                  </a:cubicBezTo>
                  <a:lnTo>
                    <a:pt x="11229" y="10153"/>
                  </a:lnTo>
                  <a:cubicBezTo>
                    <a:pt x="11149" y="10120"/>
                    <a:pt x="11066" y="10102"/>
                    <a:pt x="10982" y="10102"/>
                  </a:cubicBezTo>
                  <a:cubicBezTo>
                    <a:pt x="10978" y="10102"/>
                    <a:pt x="10975" y="10102"/>
                    <a:pt x="10972" y="10102"/>
                  </a:cubicBezTo>
                  <a:lnTo>
                    <a:pt x="2743" y="10102"/>
                  </a:lnTo>
                  <a:lnTo>
                    <a:pt x="2743" y="3958"/>
                  </a:lnTo>
                  <a:close/>
                  <a:moveTo>
                    <a:pt x="2333" y="8779"/>
                  </a:moveTo>
                  <a:lnTo>
                    <a:pt x="2333" y="10118"/>
                  </a:lnTo>
                  <a:cubicBezTo>
                    <a:pt x="1988" y="10170"/>
                    <a:pt x="1666" y="10332"/>
                    <a:pt x="1419" y="10580"/>
                  </a:cubicBezTo>
                  <a:cubicBezTo>
                    <a:pt x="1402" y="10598"/>
                    <a:pt x="1385" y="10614"/>
                    <a:pt x="1370" y="10631"/>
                  </a:cubicBezTo>
                  <a:lnTo>
                    <a:pt x="1371" y="9924"/>
                  </a:lnTo>
                  <a:cubicBezTo>
                    <a:pt x="1373" y="9360"/>
                    <a:pt x="1778" y="8878"/>
                    <a:pt x="2333" y="8779"/>
                  </a:cubicBezTo>
                  <a:close/>
                  <a:moveTo>
                    <a:pt x="11229" y="11383"/>
                  </a:moveTo>
                  <a:lnTo>
                    <a:pt x="11229" y="11976"/>
                  </a:lnTo>
                  <a:cubicBezTo>
                    <a:pt x="11148" y="11942"/>
                    <a:pt x="11060" y="11923"/>
                    <a:pt x="10972" y="11923"/>
                  </a:cubicBezTo>
                  <a:lnTo>
                    <a:pt x="10914" y="11923"/>
                  </a:lnTo>
                  <a:lnTo>
                    <a:pt x="10914" y="11434"/>
                  </a:lnTo>
                  <a:lnTo>
                    <a:pt x="10972" y="11434"/>
                  </a:lnTo>
                  <a:cubicBezTo>
                    <a:pt x="11060" y="11434"/>
                    <a:pt x="11146" y="11417"/>
                    <a:pt x="11229" y="11383"/>
                  </a:cubicBezTo>
                  <a:close/>
                  <a:moveTo>
                    <a:pt x="10972" y="10510"/>
                  </a:moveTo>
                  <a:cubicBezTo>
                    <a:pt x="11114" y="10510"/>
                    <a:pt x="11229" y="10625"/>
                    <a:pt x="11229" y="10767"/>
                  </a:cubicBezTo>
                  <a:lnTo>
                    <a:pt x="11229" y="10768"/>
                  </a:lnTo>
                  <a:cubicBezTo>
                    <a:pt x="11229" y="10910"/>
                    <a:pt x="11114" y="11025"/>
                    <a:pt x="10972" y="11025"/>
                  </a:cubicBezTo>
                  <a:lnTo>
                    <a:pt x="2563" y="11025"/>
                  </a:lnTo>
                  <a:cubicBezTo>
                    <a:pt x="2379" y="11026"/>
                    <a:pt x="2203" y="11100"/>
                    <a:pt x="2074" y="11230"/>
                  </a:cubicBezTo>
                  <a:cubicBezTo>
                    <a:pt x="1954" y="11351"/>
                    <a:pt x="1884" y="11514"/>
                    <a:pt x="1884" y="11684"/>
                  </a:cubicBezTo>
                  <a:cubicBezTo>
                    <a:pt x="1887" y="12044"/>
                    <a:pt x="2179" y="12333"/>
                    <a:pt x="2539" y="12333"/>
                  </a:cubicBezTo>
                  <a:lnTo>
                    <a:pt x="3213" y="12333"/>
                  </a:lnTo>
                  <a:cubicBezTo>
                    <a:pt x="3327" y="12333"/>
                    <a:pt x="3419" y="12241"/>
                    <a:pt x="3419" y="12129"/>
                  </a:cubicBezTo>
                  <a:cubicBezTo>
                    <a:pt x="3419" y="12015"/>
                    <a:pt x="3327" y="11923"/>
                    <a:pt x="3213" y="11923"/>
                  </a:cubicBezTo>
                  <a:lnTo>
                    <a:pt x="2539" y="11923"/>
                  </a:lnTo>
                  <a:cubicBezTo>
                    <a:pt x="2404" y="11923"/>
                    <a:pt x="2295" y="11815"/>
                    <a:pt x="2294" y="11681"/>
                  </a:cubicBezTo>
                  <a:cubicBezTo>
                    <a:pt x="2295" y="11620"/>
                    <a:pt x="2321" y="11562"/>
                    <a:pt x="2365" y="11519"/>
                  </a:cubicBezTo>
                  <a:cubicBezTo>
                    <a:pt x="2416" y="11465"/>
                    <a:pt x="2488" y="11434"/>
                    <a:pt x="2562" y="11434"/>
                  </a:cubicBezTo>
                  <a:lnTo>
                    <a:pt x="10506" y="11434"/>
                  </a:lnTo>
                  <a:lnTo>
                    <a:pt x="10506" y="11923"/>
                  </a:lnTo>
                  <a:lnTo>
                    <a:pt x="4170" y="11923"/>
                  </a:lnTo>
                  <a:cubicBezTo>
                    <a:pt x="4057" y="11923"/>
                    <a:pt x="3964" y="12015"/>
                    <a:pt x="3964" y="12129"/>
                  </a:cubicBezTo>
                  <a:cubicBezTo>
                    <a:pt x="3964" y="12241"/>
                    <a:pt x="4057" y="12333"/>
                    <a:pt x="4170" y="12333"/>
                  </a:cubicBezTo>
                  <a:lnTo>
                    <a:pt x="10972" y="12333"/>
                  </a:lnTo>
                  <a:cubicBezTo>
                    <a:pt x="11114" y="12333"/>
                    <a:pt x="11229" y="12447"/>
                    <a:pt x="11229" y="12589"/>
                  </a:cubicBezTo>
                  <a:cubicBezTo>
                    <a:pt x="11229" y="12731"/>
                    <a:pt x="11114" y="12847"/>
                    <a:pt x="10972" y="12847"/>
                  </a:cubicBezTo>
                  <a:lnTo>
                    <a:pt x="2539" y="12847"/>
                  </a:lnTo>
                  <a:cubicBezTo>
                    <a:pt x="1897" y="12846"/>
                    <a:pt x="1375" y="12330"/>
                    <a:pt x="1371" y="11688"/>
                  </a:cubicBezTo>
                  <a:cubicBezTo>
                    <a:pt x="1370" y="11380"/>
                    <a:pt x="1492" y="11086"/>
                    <a:pt x="1710" y="10869"/>
                  </a:cubicBezTo>
                  <a:cubicBezTo>
                    <a:pt x="1935" y="10641"/>
                    <a:pt x="2243" y="10513"/>
                    <a:pt x="2563" y="10510"/>
                  </a:cubicBezTo>
                  <a:close/>
                  <a:moveTo>
                    <a:pt x="2539" y="1"/>
                  </a:moveTo>
                  <a:cubicBezTo>
                    <a:pt x="1669" y="1"/>
                    <a:pt x="963" y="707"/>
                    <a:pt x="962" y="1577"/>
                  </a:cubicBezTo>
                  <a:lnTo>
                    <a:pt x="962" y="3158"/>
                  </a:lnTo>
                  <a:lnTo>
                    <a:pt x="962" y="3163"/>
                  </a:lnTo>
                  <a:lnTo>
                    <a:pt x="962" y="3552"/>
                  </a:lnTo>
                  <a:cubicBezTo>
                    <a:pt x="415" y="3610"/>
                    <a:pt x="1" y="4072"/>
                    <a:pt x="1" y="4622"/>
                  </a:cubicBezTo>
                  <a:cubicBezTo>
                    <a:pt x="1" y="5172"/>
                    <a:pt x="415" y="5633"/>
                    <a:pt x="962" y="5691"/>
                  </a:cubicBezTo>
                  <a:lnTo>
                    <a:pt x="962" y="11689"/>
                  </a:lnTo>
                  <a:cubicBezTo>
                    <a:pt x="969" y="12557"/>
                    <a:pt x="1673" y="13254"/>
                    <a:pt x="2539" y="13255"/>
                  </a:cubicBezTo>
                  <a:lnTo>
                    <a:pt x="10974" y="13255"/>
                  </a:lnTo>
                  <a:cubicBezTo>
                    <a:pt x="11341" y="13255"/>
                    <a:pt x="11638" y="12958"/>
                    <a:pt x="11638" y="12591"/>
                  </a:cubicBezTo>
                  <a:lnTo>
                    <a:pt x="11638" y="7862"/>
                  </a:lnTo>
                  <a:cubicBezTo>
                    <a:pt x="11917" y="7585"/>
                    <a:pt x="12174" y="7288"/>
                    <a:pt x="12405" y="6970"/>
                  </a:cubicBezTo>
                  <a:cubicBezTo>
                    <a:pt x="13021" y="6121"/>
                    <a:pt x="13435" y="5144"/>
                    <a:pt x="13612" y="4111"/>
                  </a:cubicBezTo>
                  <a:cubicBezTo>
                    <a:pt x="13621" y="4058"/>
                    <a:pt x="13629" y="4007"/>
                    <a:pt x="13638" y="3958"/>
                  </a:cubicBezTo>
                  <a:lnTo>
                    <a:pt x="13770" y="3958"/>
                  </a:lnTo>
                  <a:cubicBezTo>
                    <a:pt x="13880" y="3953"/>
                    <a:pt x="13969" y="3863"/>
                    <a:pt x="13969" y="3752"/>
                  </a:cubicBezTo>
                  <a:cubicBezTo>
                    <a:pt x="13969" y="3642"/>
                    <a:pt x="13880" y="3551"/>
                    <a:pt x="13770" y="3548"/>
                  </a:cubicBezTo>
                  <a:lnTo>
                    <a:pt x="13689" y="3548"/>
                  </a:lnTo>
                  <a:cubicBezTo>
                    <a:pt x="13835" y="2043"/>
                    <a:pt x="13488" y="929"/>
                    <a:pt x="13471" y="877"/>
                  </a:cubicBezTo>
                  <a:cubicBezTo>
                    <a:pt x="13444" y="792"/>
                    <a:pt x="13364" y="735"/>
                    <a:pt x="13275" y="735"/>
                  </a:cubicBezTo>
                  <a:lnTo>
                    <a:pt x="11638" y="735"/>
                  </a:lnTo>
                  <a:lnTo>
                    <a:pt x="11638" y="588"/>
                  </a:lnTo>
                  <a:cubicBezTo>
                    <a:pt x="11638" y="263"/>
                    <a:pt x="11376" y="1"/>
                    <a:pt x="11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1013;p73"/>
          <p:cNvGrpSpPr/>
          <p:nvPr/>
        </p:nvGrpSpPr>
        <p:grpSpPr>
          <a:xfrm>
            <a:off x="6984546" y="2074836"/>
            <a:ext cx="467774" cy="463336"/>
            <a:chOff x="3261425" y="3798175"/>
            <a:chExt cx="341325" cy="349375"/>
          </a:xfrm>
        </p:grpSpPr>
        <p:sp>
          <p:nvSpPr>
            <p:cNvPr id="53" name="Google Shape;1014;p73"/>
            <p:cNvSpPr/>
            <p:nvPr/>
          </p:nvSpPr>
          <p:spPr>
            <a:xfrm>
              <a:off x="3279025" y="3909875"/>
              <a:ext cx="62850" cy="50225"/>
            </a:xfrm>
            <a:custGeom>
              <a:avLst/>
              <a:gdLst/>
              <a:ahLst/>
              <a:cxnLst/>
              <a:rect l="l" t="t" r="r" b="b"/>
              <a:pathLst>
                <a:path w="2514" h="2009" extrusionOk="0">
                  <a:moveTo>
                    <a:pt x="935" y="692"/>
                  </a:moveTo>
                  <a:lnTo>
                    <a:pt x="1764" y="1008"/>
                  </a:lnTo>
                  <a:lnTo>
                    <a:pt x="935" y="1320"/>
                  </a:lnTo>
                  <a:lnTo>
                    <a:pt x="935" y="692"/>
                  </a:lnTo>
                  <a:close/>
                  <a:moveTo>
                    <a:pt x="232" y="1"/>
                  </a:moveTo>
                  <a:cubicBezTo>
                    <a:pt x="150" y="1"/>
                    <a:pt x="72" y="51"/>
                    <a:pt x="42" y="132"/>
                  </a:cubicBezTo>
                  <a:cubicBezTo>
                    <a:pt x="1" y="238"/>
                    <a:pt x="55" y="356"/>
                    <a:pt x="159" y="396"/>
                  </a:cubicBezTo>
                  <a:lnTo>
                    <a:pt x="159" y="397"/>
                  </a:lnTo>
                  <a:lnTo>
                    <a:pt x="525" y="536"/>
                  </a:lnTo>
                  <a:lnTo>
                    <a:pt x="525" y="1476"/>
                  </a:lnTo>
                  <a:lnTo>
                    <a:pt x="161" y="1613"/>
                  </a:lnTo>
                  <a:cubicBezTo>
                    <a:pt x="67" y="1647"/>
                    <a:pt x="13" y="1743"/>
                    <a:pt x="30" y="1841"/>
                  </a:cubicBezTo>
                  <a:cubicBezTo>
                    <a:pt x="49" y="1938"/>
                    <a:pt x="134" y="2008"/>
                    <a:pt x="233" y="2008"/>
                  </a:cubicBezTo>
                  <a:cubicBezTo>
                    <a:pt x="257" y="2008"/>
                    <a:pt x="281" y="2004"/>
                    <a:pt x="305" y="1996"/>
                  </a:cubicBezTo>
                  <a:lnTo>
                    <a:pt x="2301" y="1242"/>
                  </a:lnTo>
                  <a:lnTo>
                    <a:pt x="2306" y="1240"/>
                  </a:lnTo>
                  <a:cubicBezTo>
                    <a:pt x="2513" y="1155"/>
                    <a:pt x="2513" y="862"/>
                    <a:pt x="2306" y="777"/>
                  </a:cubicBezTo>
                  <a:lnTo>
                    <a:pt x="2302" y="774"/>
                  </a:lnTo>
                  <a:lnTo>
                    <a:pt x="305" y="15"/>
                  </a:lnTo>
                  <a:cubicBezTo>
                    <a:pt x="281" y="5"/>
                    <a:pt x="257" y="1"/>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15;p73"/>
            <p:cNvSpPr/>
            <p:nvPr/>
          </p:nvSpPr>
          <p:spPr>
            <a:xfrm>
              <a:off x="3279850" y="4015825"/>
              <a:ext cx="60350" cy="30500"/>
            </a:xfrm>
            <a:custGeom>
              <a:avLst/>
              <a:gdLst/>
              <a:ahLst/>
              <a:cxnLst/>
              <a:rect l="l" t="t" r="r" b="b"/>
              <a:pathLst>
                <a:path w="2414" h="1220" extrusionOk="0">
                  <a:moveTo>
                    <a:pt x="2210" y="1"/>
                  </a:moveTo>
                  <a:lnTo>
                    <a:pt x="2210" y="2"/>
                  </a:lnTo>
                  <a:lnTo>
                    <a:pt x="200" y="2"/>
                  </a:lnTo>
                  <a:cubicBezTo>
                    <a:pt x="90" y="5"/>
                    <a:pt x="0" y="96"/>
                    <a:pt x="0" y="206"/>
                  </a:cubicBezTo>
                  <a:cubicBezTo>
                    <a:pt x="0" y="317"/>
                    <a:pt x="90" y="408"/>
                    <a:pt x="200" y="411"/>
                  </a:cubicBezTo>
                  <a:lnTo>
                    <a:pt x="1019" y="411"/>
                  </a:lnTo>
                  <a:lnTo>
                    <a:pt x="1019" y="956"/>
                  </a:lnTo>
                  <a:cubicBezTo>
                    <a:pt x="1019" y="1069"/>
                    <a:pt x="1110" y="1160"/>
                    <a:pt x="1223" y="1160"/>
                  </a:cubicBezTo>
                  <a:cubicBezTo>
                    <a:pt x="1337" y="1160"/>
                    <a:pt x="1429" y="1069"/>
                    <a:pt x="1429" y="956"/>
                  </a:cubicBezTo>
                  <a:lnTo>
                    <a:pt x="1429" y="411"/>
                  </a:lnTo>
                  <a:lnTo>
                    <a:pt x="2004" y="411"/>
                  </a:lnTo>
                  <a:lnTo>
                    <a:pt x="2004" y="1021"/>
                  </a:lnTo>
                  <a:cubicBezTo>
                    <a:pt x="2007" y="1132"/>
                    <a:pt x="2098" y="1220"/>
                    <a:pt x="2210" y="1220"/>
                  </a:cubicBezTo>
                  <a:cubicBezTo>
                    <a:pt x="2320" y="1220"/>
                    <a:pt x="2411" y="1132"/>
                    <a:pt x="2414" y="1021"/>
                  </a:cubicBezTo>
                  <a:lnTo>
                    <a:pt x="2414" y="206"/>
                  </a:lnTo>
                  <a:cubicBezTo>
                    <a:pt x="2414" y="93"/>
                    <a:pt x="2322" y="1"/>
                    <a:pt x="2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16;p73"/>
            <p:cNvSpPr/>
            <p:nvPr/>
          </p:nvSpPr>
          <p:spPr>
            <a:xfrm>
              <a:off x="3305950" y="3969000"/>
              <a:ext cx="10275" cy="28375"/>
            </a:xfrm>
            <a:custGeom>
              <a:avLst/>
              <a:gdLst/>
              <a:ahLst/>
              <a:cxnLst/>
              <a:rect l="l" t="t" r="r" b="b"/>
              <a:pathLst>
                <a:path w="411" h="1135" extrusionOk="0">
                  <a:moveTo>
                    <a:pt x="206" y="1"/>
                  </a:moveTo>
                  <a:cubicBezTo>
                    <a:pt x="96" y="1"/>
                    <a:pt x="5" y="88"/>
                    <a:pt x="1" y="200"/>
                  </a:cubicBezTo>
                  <a:lnTo>
                    <a:pt x="1" y="934"/>
                  </a:lnTo>
                  <a:cubicBezTo>
                    <a:pt x="5" y="1045"/>
                    <a:pt x="96" y="1134"/>
                    <a:pt x="206" y="1134"/>
                  </a:cubicBezTo>
                  <a:cubicBezTo>
                    <a:pt x="317" y="1134"/>
                    <a:pt x="407" y="1045"/>
                    <a:pt x="410" y="934"/>
                  </a:cubicBezTo>
                  <a:lnTo>
                    <a:pt x="410" y="200"/>
                  </a:lnTo>
                  <a:cubicBezTo>
                    <a:pt x="407" y="88"/>
                    <a:pt x="317" y="1"/>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17;p73"/>
            <p:cNvSpPr/>
            <p:nvPr/>
          </p:nvSpPr>
          <p:spPr>
            <a:xfrm>
              <a:off x="3366825" y="4018500"/>
              <a:ext cx="61050" cy="27975"/>
            </a:xfrm>
            <a:custGeom>
              <a:avLst/>
              <a:gdLst/>
              <a:ahLst/>
              <a:cxnLst/>
              <a:rect l="l" t="t" r="r" b="b"/>
              <a:pathLst>
                <a:path w="2442" h="1119" extrusionOk="0">
                  <a:moveTo>
                    <a:pt x="2240" y="0"/>
                  </a:moveTo>
                  <a:cubicBezTo>
                    <a:pt x="2237" y="0"/>
                    <a:pt x="2235" y="0"/>
                    <a:pt x="2232" y="0"/>
                  </a:cubicBezTo>
                  <a:lnTo>
                    <a:pt x="210" y="0"/>
                  </a:lnTo>
                  <a:cubicBezTo>
                    <a:pt x="109" y="0"/>
                    <a:pt x="24" y="73"/>
                    <a:pt x="7" y="170"/>
                  </a:cubicBezTo>
                  <a:cubicBezTo>
                    <a:pt x="5" y="193"/>
                    <a:pt x="0" y="211"/>
                    <a:pt x="5" y="914"/>
                  </a:cubicBezTo>
                  <a:cubicBezTo>
                    <a:pt x="6" y="1028"/>
                    <a:pt x="97" y="1118"/>
                    <a:pt x="210" y="1118"/>
                  </a:cubicBezTo>
                  <a:cubicBezTo>
                    <a:pt x="323" y="1118"/>
                    <a:pt x="414" y="1026"/>
                    <a:pt x="414" y="913"/>
                  </a:cubicBezTo>
                  <a:cubicBezTo>
                    <a:pt x="414" y="736"/>
                    <a:pt x="413" y="546"/>
                    <a:pt x="413" y="410"/>
                  </a:cubicBezTo>
                  <a:lnTo>
                    <a:pt x="2232" y="410"/>
                  </a:lnTo>
                  <a:cubicBezTo>
                    <a:pt x="2234" y="410"/>
                    <a:pt x="2236" y="410"/>
                    <a:pt x="2237" y="410"/>
                  </a:cubicBezTo>
                  <a:cubicBezTo>
                    <a:pt x="2350" y="410"/>
                    <a:pt x="2442" y="319"/>
                    <a:pt x="2442" y="204"/>
                  </a:cubicBezTo>
                  <a:cubicBezTo>
                    <a:pt x="2442" y="92"/>
                    <a:pt x="2351" y="0"/>
                    <a:pt x="2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18;p73"/>
            <p:cNvSpPr/>
            <p:nvPr/>
          </p:nvSpPr>
          <p:spPr>
            <a:xfrm>
              <a:off x="3366900" y="3909850"/>
              <a:ext cx="67125" cy="57450"/>
            </a:xfrm>
            <a:custGeom>
              <a:avLst/>
              <a:gdLst/>
              <a:ahLst/>
              <a:cxnLst/>
              <a:rect l="l" t="t" r="r" b="b"/>
              <a:pathLst>
                <a:path w="2685" h="2298" extrusionOk="0">
                  <a:moveTo>
                    <a:pt x="1216" y="0"/>
                  </a:moveTo>
                  <a:cubicBezTo>
                    <a:pt x="567" y="0"/>
                    <a:pt x="0" y="526"/>
                    <a:pt x="0" y="1219"/>
                  </a:cubicBezTo>
                  <a:cubicBezTo>
                    <a:pt x="0" y="1854"/>
                    <a:pt x="500" y="2297"/>
                    <a:pt x="1217" y="2297"/>
                  </a:cubicBezTo>
                  <a:cubicBezTo>
                    <a:pt x="1329" y="2297"/>
                    <a:pt x="1422" y="2205"/>
                    <a:pt x="1422" y="2092"/>
                  </a:cubicBezTo>
                  <a:lnTo>
                    <a:pt x="1422" y="1487"/>
                  </a:lnTo>
                  <a:cubicBezTo>
                    <a:pt x="1424" y="1372"/>
                    <a:pt x="1332" y="1275"/>
                    <a:pt x="1217" y="1275"/>
                  </a:cubicBezTo>
                  <a:cubicBezTo>
                    <a:pt x="1101" y="1275"/>
                    <a:pt x="1009" y="1372"/>
                    <a:pt x="1012" y="1487"/>
                  </a:cubicBezTo>
                  <a:lnTo>
                    <a:pt x="1012" y="1869"/>
                  </a:lnTo>
                  <a:cubicBezTo>
                    <a:pt x="702" y="1814"/>
                    <a:pt x="410" y="1623"/>
                    <a:pt x="410" y="1219"/>
                  </a:cubicBezTo>
                  <a:cubicBezTo>
                    <a:pt x="410" y="759"/>
                    <a:pt x="785" y="411"/>
                    <a:pt x="1215" y="411"/>
                  </a:cubicBezTo>
                  <a:cubicBezTo>
                    <a:pt x="1293" y="411"/>
                    <a:pt x="1373" y="422"/>
                    <a:pt x="1453" y="446"/>
                  </a:cubicBezTo>
                  <a:cubicBezTo>
                    <a:pt x="1971" y="605"/>
                    <a:pt x="2190" y="1220"/>
                    <a:pt x="1886" y="1669"/>
                  </a:cubicBezTo>
                  <a:cubicBezTo>
                    <a:pt x="1825" y="1763"/>
                    <a:pt x="1851" y="1889"/>
                    <a:pt x="1943" y="1951"/>
                  </a:cubicBezTo>
                  <a:cubicBezTo>
                    <a:pt x="1979" y="1975"/>
                    <a:pt x="2019" y="1986"/>
                    <a:pt x="2059" y="1986"/>
                  </a:cubicBezTo>
                  <a:cubicBezTo>
                    <a:pt x="2123" y="1986"/>
                    <a:pt x="2187" y="1956"/>
                    <a:pt x="2226" y="1899"/>
                  </a:cubicBezTo>
                  <a:cubicBezTo>
                    <a:pt x="2684" y="1222"/>
                    <a:pt x="2355" y="293"/>
                    <a:pt x="1573" y="54"/>
                  </a:cubicBezTo>
                  <a:cubicBezTo>
                    <a:pt x="1453" y="17"/>
                    <a:pt x="1334" y="0"/>
                    <a:pt x="1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19;p73"/>
            <p:cNvSpPr/>
            <p:nvPr/>
          </p:nvSpPr>
          <p:spPr>
            <a:xfrm>
              <a:off x="3393150" y="3978575"/>
              <a:ext cx="10300" cy="28650"/>
            </a:xfrm>
            <a:custGeom>
              <a:avLst/>
              <a:gdLst/>
              <a:ahLst/>
              <a:cxnLst/>
              <a:rect l="l" t="t" r="r" b="b"/>
              <a:pathLst>
                <a:path w="412" h="1146" extrusionOk="0">
                  <a:moveTo>
                    <a:pt x="206" y="0"/>
                  </a:moveTo>
                  <a:cubicBezTo>
                    <a:pt x="92" y="0"/>
                    <a:pt x="0" y="92"/>
                    <a:pt x="2" y="206"/>
                  </a:cubicBezTo>
                  <a:lnTo>
                    <a:pt x="2" y="940"/>
                  </a:lnTo>
                  <a:cubicBezTo>
                    <a:pt x="2" y="1053"/>
                    <a:pt x="92" y="1145"/>
                    <a:pt x="206" y="1145"/>
                  </a:cubicBezTo>
                  <a:cubicBezTo>
                    <a:pt x="319" y="1145"/>
                    <a:pt x="411" y="1053"/>
                    <a:pt x="411" y="940"/>
                  </a:cubicBezTo>
                  <a:lnTo>
                    <a:pt x="411" y="206"/>
                  </a:lnTo>
                  <a:cubicBezTo>
                    <a:pt x="411" y="92"/>
                    <a:pt x="319"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20;p73"/>
            <p:cNvSpPr/>
            <p:nvPr/>
          </p:nvSpPr>
          <p:spPr>
            <a:xfrm>
              <a:off x="3261425" y="3798175"/>
              <a:ext cx="341325" cy="349375"/>
            </a:xfrm>
            <a:custGeom>
              <a:avLst/>
              <a:gdLst/>
              <a:ahLst/>
              <a:cxnLst/>
              <a:rect l="l" t="t" r="r" b="b"/>
              <a:pathLst>
                <a:path w="13653" h="13975" extrusionOk="0">
                  <a:moveTo>
                    <a:pt x="6335" y="410"/>
                  </a:moveTo>
                  <a:cubicBezTo>
                    <a:pt x="6688" y="410"/>
                    <a:pt x="6973" y="695"/>
                    <a:pt x="6973" y="1047"/>
                  </a:cubicBezTo>
                  <a:lnTo>
                    <a:pt x="6973" y="1351"/>
                  </a:lnTo>
                  <a:lnTo>
                    <a:pt x="3897" y="1351"/>
                  </a:lnTo>
                  <a:lnTo>
                    <a:pt x="3897" y="1047"/>
                  </a:lnTo>
                  <a:cubicBezTo>
                    <a:pt x="3897" y="695"/>
                    <a:pt x="4182" y="410"/>
                    <a:pt x="4535" y="410"/>
                  </a:cubicBezTo>
                  <a:close/>
                  <a:moveTo>
                    <a:pt x="9764" y="411"/>
                  </a:moveTo>
                  <a:cubicBezTo>
                    <a:pt x="10049" y="411"/>
                    <a:pt x="10309" y="606"/>
                    <a:pt x="10378" y="896"/>
                  </a:cubicBezTo>
                  <a:lnTo>
                    <a:pt x="10447" y="1188"/>
                  </a:lnTo>
                  <a:lnTo>
                    <a:pt x="7479" y="1898"/>
                  </a:lnTo>
                  <a:lnTo>
                    <a:pt x="7408" y="1606"/>
                  </a:lnTo>
                  <a:cubicBezTo>
                    <a:pt x="7369" y="1443"/>
                    <a:pt x="7396" y="1270"/>
                    <a:pt x="7484" y="1128"/>
                  </a:cubicBezTo>
                  <a:lnTo>
                    <a:pt x="7486" y="1127"/>
                  </a:lnTo>
                  <a:cubicBezTo>
                    <a:pt x="7572" y="984"/>
                    <a:pt x="7714" y="882"/>
                    <a:pt x="7877" y="843"/>
                  </a:cubicBezTo>
                  <a:lnTo>
                    <a:pt x="9617" y="428"/>
                  </a:lnTo>
                  <a:cubicBezTo>
                    <a:pt x="9666" y="417"/>
                    <a:pt x="9715" y="411"/>
                    <a:pt x="9764" y="411"/>
                  </a:cubicBezTo>
                  <a:close/>
                  <a:moveTo>
                    <a:pt x="2849" y="410"/>
                  </a:moveTo>
                  <a:cubicBezTo>
                    <a:pt x="3200" y="410"/>
                    <a:pt x="3486" y="695"/>
                    <a:pt x="3486" y="1047"/>
                  </a:cubicBezTo>
                  <a:lnTo>
                    <a:pt x="3486" y="1351"/>
                  </a:lnTo>
                  <a:lnTo>
                    <a:pt x="2003" y="1351"/>
                  </a:lnTo>
                  <a:cubicBezTo>
                    <a:pt x="2000" y="1351"/>
                    <a:pt x="1998" y="1351"/>
                    <a:pt x="1995" y="1351"/>
                  </a:cubicBezTo>
                  <a:cubicBezTo>
                    <a:pt x="1884" y="1351"/>
                    <a:pt x="1792" y="1443"/>
                    <a:pt x="1792" y="1555"/>
                  </a:cubicBezTo>
                  <a:cubicBezTo>
                    <a:pt x="1792" y="1669"/>
                    <a:pt x="1885" y="1760"/>
                    <a:pt x="1998" y="1760"/>
                  </a:cubicBezTo>
                  <a:cubicBezTo>
                    <a:pt x="1999" y="1760"/>
                    <a:pt x="2001" y="1760"/>
                    <a:pt x="2003" y="1760"/>
                  </a:cubicBezTo>
                  <a:lnTo>
                    <a:pt x="3488" y="1760"/>
                  </a:lnTo>
                  <a:lnTo>
                    <a:pt x="3488" y="2415"/>
                  </a:lnTo>
                  <a:lnTo>
                    <a:pt x="410" y="2415"/>
                  </a:lnTo>
                  <a:lnTo>
                    <a:pt x="410" y="1760"/>
                  </a:lnTo>
                  <a:lnTo>
                    <a:pt x="1048" y="1760"/>
                  </a:lnTo>
                  <a:cubicBezTo>
                    <a:pt x="1049" y="1760"/>
                    <a:pt x="1051" y="1760"/>
                    <a:pt x="1053" y="1760"/>
                  </a:cubicBezTo>
                  <a:cubicBezTo>
                    <a:pt x="1165" y="1760"/>
                    <a:pt x="1259" y="1669"/>
                    <a:pt x="1259" y="1555"/>
                  </a:cubicBezTo>
                  <a:cubicBezTo>
                    <a:pt x="1259" y="1443"/>
                    <a:pt x="1167" y="1351"/>
                    <a:pt x="1055" y="1351"/>
                  </a:cubicBezTo>
                  <a:cubicBezTo>
                    <a:pt x="1053" y="1351"/>
                    <a:pt x="1050" y="1351"/>
                    <a:pt x="1048" y="1351"/>
                  </a:cubicBezTo>
                  <a:lnTo>
                    <a:pt x="410" y="1351"/>
                  </a:lnTo>
                  <a:lnTo>
                    <a:pt x="410" y="1047"/>
                  </a:lnTo>
                  <a:cubicBezTo>
                    <a:pt x="411" y="695"/>
                    <a:pt x="696" y="410"/>
                    <a:pt x="1048" y="410"/>
                  </a:cubicBezTo>
                  <a:close/>
                  <a:moveTo>
                    <a:pt x="6974" y="1760"/>
                  </a:moveTo>
                  <a:lnTo>
                    <a:pt x="6974" y="2416"/>
                  </a:lnTo>
                  <a:lnTo>
                    <a:pt x="3897" y="2416"/>
                  </a:lnTo>
                  <a:lnTo>
                    <a:pt x="3897" y="1760"/>
                  </a:lnTo>
                  <a:close/>
                  <a:moveTo>
                    <a:pt x="10544" y="1585"/>
                  </a:moveTo>
                  <a:lnTo>
                    <a:pt x="10693" y="2215"/>
                  </a:lnTo>
                  <a:lnTo>
                    <a:pt x="7725" y="2925"/>
                  </a:lnTo>
                  <a:lnTo>
                    <a:pt x="7573" y="2295"/>
                  </a:lnTo>
                  <a:lnTo>
                    <a:pt x="10544" y="1585"/>
                  </a:lnTo>
                  <a:close/>
                  <a:moveTo>
                    <a:pt x="3488" y="2825"/>
                  </a:moveTo>
                  <a:lnTo>
                    <a:pt x="3488" y="11557"/>
                  </a:lnTo>
                  <a:lnTo>
                    <a:pt x="410" y="11557"/>
                  </a:lnTo>
                  <a:lnTo>
                    <a:pt x="410" y="2825"/>
                  </a:lnTo>
                  <a:close/>
                  <a:moveTo>
                    <a:pt x="6974" y="2825"/>
                  </a:moveTo>
                  <a:lnTo>
                    <a:pt x="6974" y="11557"/>
                  </a:lnTo>
                  <a:lnTo>
                    <a:pt x="3897" y="11557"/>
                  </a:lnTo>
                  <a:lnTo>
                    <a:pt x="3897" y="2825"/>
                  </a:lnTo>
                  <a:close/>
                  <a:moveTo>
                    <a:pt x="3488" y="11966"/>
                  </a:moveTo>
                  <a:lnTo>
                    <a:pt x="3488" y="12295"/>
                  </a:lnTo>
                  <a:lnTo>
                    <a:pt x="410" y="12295"/>
                  </a:lnTo>
                  <a:lnTo>
                    <a:pt x="410" y="11966"/>
                  </a:lnTo>
                  <a:close/>
                  <a:moveTo>
                    <a:pt x="6974" y="11966"/>
                  </a:moveTo>
                  <a:lnTo>
                    <a:pt x="6974" y="12295"/>
                  </a:lnTo>
                  <a:lnTo>
                    <a:pt x="3897" y="12295"/>
                  </a:lnTo>
                  <a:lnTo>
                    <a:pt x="3897" y="11966"/>
                  </a:lnTo>
                  <a:close/>
                  <a:moveTo>
                    <a:pt x="12900" y="11443"/>
                  </a:moveTo>
                  <a:lnTo>
                    <a:pt x="12976" y="11759"/>
                  </a:lnTo>
                  <a:lnTo>
                    <a:pt x="10005" y="12469"/>
                  </a:lnTo>
                  <a:lnTo>
                    <a:pt x="9930" y="12153"/>
                  </a:lnTo>
                  <a:lnTo>
                    <a:pt x="12900" y="11443"/>
                  </a:lnTo>
                  <a:close/>
                  <a:moveTo>
                    <a:pt x="13070" y="12156"/>
                  </a:moveTo>
                  <a:lnTo>
                    <a:pt x="13121" y="12369"/>
                  </a:lnTo>
                  <a:cubicBezTo>
                    <a:pt x="13161" y="12532"/>
                    <a:pt x="13133" y="12705"/>
                    <a:pt x="13045" y="12848"/>
                  </a:cubicBezTo>
                  <a:cubicBezTo>
                    <a:pt x="12957" y="12991"/>
                    <a:pt x="12817" y="13093"/>
                    <a:pt x="12652" y="13131"/>
                  </a:cubicBezTo>
                  <a:lnTo>
                    <a:pt x="10914" y="13546"/>
                  </a:lnTo>
                  <a:cubicBezTo>
                    <a:pt x="10864" y="13558"/>
                    <a:pt x="10815" y="13564"/>
                    <a:pt x="10767" y="13564"/>
                  </a:cubicBezTo>
                  <a:cubicBezTo>
                    <a:pt x="10480" y="13564"/>
                    <a:pt x="10221" y="13368"/>
                    <a:pt x="10151" y="13079"/>
                  </a:cubicBezTo>
                  <a:lnTo>
                    <a:pt x="10100" y="12866"/>
                  </a:lnTo>
                  <a:lnTo>
                    <a:pt x="13070" y="12156"/>
                  </a:lnTo>
                  <a:close/>
                  <a:moveTo>
                    <a:pt x="3488" y="12705"/>
                  </a:moveTo>
                  <a:lnTo>
                    <a:pt x="3488" y="12926"/>
                  </a:lnTo>
                  <a:cubicBezTo>
                    <a:pt x="3488" y="13279"/>
                    <a:pt x="3203" y="13565"/>
                    <a:pt x="2850" y="13565"/>
                  </a:cubicBezTo>
                  <a:lnTo>
                    <a:pt x="1049" y="13565"/>
                  </a:lnTo>
                  <a:cubicBezTo>
                    <a:pt x="696" y="13563"/>
                    <a:pt x="411" y="13279"/>
                    <a:pt x="411" y="12926"/>
                  </a:cubicBezTo>
                  <a:lnTo>
                    <a:pt x="411" y="12705"/>
                  </a:lnTo>
                  <a:close/>
                  <a:moveTo>
                    <a:pt x="6975" y="12705"/>
                  </a:moveTo>
                  <a:lnTo>
                    <a:pt x="6975" y="12926"/>
                  </a:lnTo>
                  <a:cubicBezTo>
                    <a:pt x="6975" y="13279"/>
                    <a:pt x="6691" y="13563"/>
                    <a:pt x="6338" y="13565"/>
                  </a:cubicBezTo>
                  <a:lnTo>
                    <a:pt x="4537" y="13565"/>
                  </a:lnTo>
                  <a:cubicBezTo>
                    <a:pt x="4184" y="13563"/>
                    <a:pt x="3899" y="13279"/>
                    <a:pt x="3899" y="12926"/>
                  </a:cubicBezTo>
                  <a:lnTo>
                    <a:pt x="3899" y="12705"/>
                  </a:lnTo>
                  <a:close/>
                  <a:moveTo>
                    <a:pt x="9764" y="0"/>
                  </a:moveTo>
                  <a:cubicBezTo>
                    <a:pt x="9684" y="0"/>
                    <a:pt x="9603" y="9"/>
                    <a:pt x="9522" y="29"/>
                  </a:cubicBezTo>
                  <a:lnTo>
                    <a:pt x="7782" y="445"/>
                  </a:lnTo>
                  <a:cubicBezTo>
                    <a:pt x="7610" y="485"/>
                    <a:pt x="7452" y="570"/>
                    <a:pt x="7321" y="689"/>
                  </a:cubicBezTo>
                  <a:cubicBezTo>
                    <a:pt x="7170" y="275"/>
                    <a:pt x="6777" y="0"/>
                    <a:pt x="6336" y="0"/>
                  </a:cubicBezTo>
                  <a:lnTo>
                    <a:pt x="4537" y="0"/>
                  </a:lnTo>
                  <a:cubicBezTo>
                    <a:pt x="4204" y="0"/>
                    <a:pt x="3890" y="159"/>
                    <a:pt x="3693" y="427"/>
                  </a:cubicBezTo>
                  <a:cubicBezTo>
                    <a:pt x="3495" y="159"/>
                    <a:pt x="3182" y="0"/>
                    <a:pt x="2849" y="0"/>
                  </a:cubicBezTo>
                  <a:lnTo>
                    <a:pt x="1049" y="0"/>
                  </a:lnTo>
                  <a:cubicBezTo>
                    <a:pt x="469" y="0"/>
                    <a:pt x="0" y="469"/>
                    <a:pt x="0" y="1047"/>
                  </a:cubicBezTo>
                  <a:lnTo>
                    <a:pt x="0" y="12926"/>
                  </a:lnTo>
                  <a:cubicBezTo>
                    <a:pt x="0" y="13504"/>
                    <a:pt x="469" y="13973"/>
                    <a:pt x="1049" y="13974"/>
                  </a:cubicBezTo>
                  <a:lnTo>
                    <a:pt x="2849" y="13974"/>
                  </a:lnTo>
                  <a:cubicBezTo>
                    <a:pt x="3182" y="13974"/>
                    <a:pt x="3495" y="13816"/>
                    <a:pt x="3692" y="13548"/>
                  </a:cubicBezTo>
                  <a:cubicBezTo>
                    <a:pt x="3889" y="13816"/>
                    <a:pt x="4202" y="13974"/>
                    <a:pt x="4535" y="13974"/>
                  </a:cubicBezTo>
                  <a:lnTo>
                    <a:pt x="6336" y="13974"/>
                  </a:lnTo>
                  <a:cubicBezTo>
                    <a:pt x="6914" y="13973"/>
                    <a:pt x="7384" y="13504"/>
                    <a:pt x="7385" y="12926"/>
                  </a:cubicBezTo>
                  <a:lnTo>
                    <a:pt x="7385" y="3262"/>
                  </a:lnTo>
                  <a:lnTo>
                    <a:pt x="9100" y="10440"/>
                  </a:lnTo>
                  <a:cubicBezTo>
                    <a:pt x="9124" y="10531"/>
                    <a:pt x="9207" y="10592"/>
                    <a:pt x="9298" y="10592"/>
                  </a:cubicBezTo>
                  <a:cubicBezTo>
                    <a:pt x="9313" y="10592"/>
                    <a:pt x="9329" y="10590"/>
                    <a:pt x="9345" y="10586"/>
                  </a:cubicBezTo>
                  <a:cubicBezTo>
                    <a:pt x="9453" y="10561"/>
                    <a:pt x="9521" y="10453"/>
                    <a:pt x="9498" y="10344"/>
                  </a:cubicBezTo>
                  <a:lnTo>
                    <a:pt x="7820" y="3323"/>
                  </a:lnTo>
                  <a:lnTo>
                    <a:pt x="10789" y="2613"/>
                  </a:lnTo>
                  <a:lnTo>
                    <a:pt x="12804" y="11045"/>
                  </a:lnTo>
                  <a:lnTo>
                    <a:pt x="9834" y="11755"/>
                  </a:lnTo>
                  <a:lnTo>
                    <a:pt x="9719" y="11273"/>
                  </a:lnTo>
                  <a:cubicBezTo>
                    <a:pt x="9695" y="11181"/>
                    <a:pt x="9612" y="11120"/>
                    <a:pt x="9521" y="11120"/>
                  </a:cubicBezTo>
                  <a:cubicBezTo>
                    <a:pt x="9505" y="11120"/>
                    <a:pt x="9490" y="11122"/>
                    <a:pt x="9474" y="11126"/>
                  </a:cubicBezTo>
                  <a:cubicBezTo>
                    <a:pt x="9365" y="11152"/>
                    <a:pt x="9297" y="11259"/>
                    <a:pt x="9321" y="11368"/>
                  </a:cubicBezTo>
                  <a:lnTo>
                    <a:pt x="9753" y="13174"/>
                  </a:lnTo>
                  <a:cubicBezTo>
                    <a:pt x="9867" y="13652"/>
                    <a:pt x="10295" y="13975"/>
                    <a:pt x="10766" y="13975"/>
                  </a:cubicBezTo>
                  <a:cubicBezTo>
                    <a:pt x="10846" y="13975"/>
                    <a:pt x="10927" y="13965"/>
                    <a:pt x="11009" y="13946"/>
                  </a:cubicBezTo>
                  <a:lnTo>
                    <a:pt x="12747" y="13529"/>
                  </a:lnTo>
                  <a:cubicBezTo>
                    <a:pt x="13307" y="13396"/>
                    <a:pt x="13653" y="12834"/>
                    <a:pt x="13518" y="12274"/>
                  </a:cubicBezTo>
                  <a:lnTo>
                    <a:pt x="13520" y="12274"/>
                  </a:lnTo>
                  <a:lnTo>
                    <a:pt x="10778" y="799"/>
                  </a:lnTo>
                  <a:cubicBezTo>
                    <a:pt x="10662" y="322"/>
                    <a:pt x="10235" y="0"/>
                    <a:pt x="9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21;p73"/>
            <p:cNvSpPr/>
            <p:nvPr/>
          </p:nvSpPr>
          <p:spPr>
            <a:xfrm>
              <a:off x="3498825" y="3992100"/>
              <a:ext cx="64500" cy="52625"/>
            </a:xfrm>
            <a:custGeom>
              <a:avLst/>
              <a:gdLst/>
              <a:ahLst/>
              <a:cxnLst/>
              <a:rect l="l" t="t" r="r" b="b"/>
              <a:pathLst>
                <a:path w="2580" h="2105" extrusionOk="0">
                  <a:moveTo>
                    <a:pt x="2031" y="0"/>
                  </a:moveTo>
                  <a:cubicBezTo>
                    <a:pt x="2017" y="0"/>
                    <a:pt x="2003" y="2"/>
                    <a:pt x="1989" y="5"/>
                  </a:cubicBezTo>
                  <a:lnTo>
                    <a:pt x="644" y="326"/>
                  </a:lnTo>
                  <a:cubicBezTo>
                    <a:pt x="360" y="394"/>
                    <a:pt x="171" y="577"/>
                    <a:pt x="64" y="886"/>
                  </a:cubicBezTo>
                  <a:cubicBezTo>
                    <a:pt x="8" y="1048"/>
                    <a:pt x="0" y="1221"/>
                    <a:pt x="42" y="1386"/>
                  </a:cubicBezTo>
                  <a:cubicBezTo>
                    <a:pt x="74" y="1530"/>
                    <a:pt x="141" y="1663"/>
                    <a:pt x="236" y="1776"/>
                  </a:cubicBezTo>
                  <a:lnTo>
                    <a:pt x="234" y="1776"/>
                  </a:lnTo>
                  <a:cubicBezTo>
                    <a:pt x="451" y="2033"/>
                    <a:pt x="682" y="2105"/>
                    <a:pt x="875" y="2105"/>
                  </a:cubicBezTo>
                  <a:cubicBezTo>
                    <a:pt x="939" y="2105"/>
                    <a:pt x="1002" y="2098"/>
                    <a:pt x="1063" y="2082"/>
                  </a:cubicBezTo>
                  <a:lnTo>
                    <a:pt x="2408" y="1762"/>
                  </a:lnTo>
                  <a:cubicBezTo>
                    <a:pt x="2514" y="1732"/>
                    <a:pt x="2580" y="1625"/>
                    <a:pt x="2554" y="1515"/>
                  </a:cubicBezTo>
                  <a:cubicBezTo>
                    <a:pt x="2532" y="1422"/>
                    <a:pt x="2449" y="1359"/>
                    <a:pt x="2357" y="1359"/>
                  </a:cubicBezTo>
                  <a:cubicBezTo>
                    <a:pt x="2343" y="1359"/>
                    <a:pt x="2328" y="1361"/>
                    <a:pt x="2313" y="1364"/>
                  </a:cubicBezTo>
                  <a:lnTo>
                    <a:pt x="968" y="1685"/>
                  </a:lnTo>
                  <a:cubicBezTo>
                    <a:pt x="942" y="1692"/>
                    <a:pt x="911" y="1697"/>
                    <a:pt x="877" y="1697"/>
                  </a:cubicBezTo>
                  <a:cubicBezTo>
                    <a:pt x="786" y="1697"/>
                    <a:pt x="672" y="1660"/>
                    <a:pt x="547" y="1511"/>
                  </a:cubicBezTo>
                  <a:cubicBezTo>
                    <a:pt x="494" y="1447"/>
                    <a:pt x="457" y="1372"/>
                    <a:pt x="438" y="1292"/>
                  </a:cubicBezTo>
                  <a:cubicBezTo>
                    <a:pt x="416" y="1202"/>
                    <a:pt x="420" y="1107"/>
                    <a:pt x="450" y="1021"/>
                  </a:cubicBezTo>
                  <a:cubicBezTo>
                    <a:pt x="511" y="845"/>
                    <a:pt x="594" y="759"/>
                    <a:pt x="737" y="725"/>
                  </a:cubicBezTo>
                  <a:lnTo>
                    <a:pt x="2084" y="403"/>
                  </a:lnTo>
                  <a:cubicBezTo>
                    <a:pt x="2191" y="375"/>
                    <a:pt x="2257" y="266"/>
                    <a:pt x="2230" y="158"/>
                  </a:cubicBezTo>
                  <a:cubicBezTo>
                    <a:pt x="2207" y="64"/>
                    <a:pt x="2124" y="0"/>
                    <a:pt x="2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22;p73"/>
            <p:cNvSpPr/>
            <p:nvPr/>
          </p:nvSpPr>
          <p:spPr>
            <a:xfrm>
              <a:off x="3475325" y="3908025"/>
              <a:ext cx="63525" cy="48375"/>
            </a:xfrm>
            <a:custGeom>
              <a:avLst/>
              <a:gdLst/>
              <a:ahLst/>
              <a:cxnLst/>
              <a:rect l="l" t="t" r="r" b="b"/>
              <a:pathLst>
                <a:path w="2541" h="1935" extrusionOk="0">
                  <a:moveTo>
                    <a:pt x="2020" y="453"/>
                  </a:moveTo>
                  <a:lnTo>
                    <a:pt x="2097" y="773"/>
                  </a:lnTo>
                  <a:cubicBezTo>
                    <a:pt x="2118" y="862"/>
                    <a:pt x="2105" y="957"/>
                    <a:pt x="2060" y="1037"/>
                  </a:cubicBezTo>
                  <a:cubicBezTo>
                    <a:pt x="2019" y="1110"/>
                    <a:pt x="1951" y="1164"/>
                    <a:pt x="1869" y="1184"/>
                  </a:cubicBezTo>
                  <a:cubicBezTo>
                    <a:pt x="1847" y="1189"/>
                    <a:pt x="1825" y="1192"/>
                    <a:pt x="1802" y="1192"/>
                  </a:cubicBezTo>
                  <a:cubicBezTo>
                    <a:pt x="1657" y="1192"/>
                    <a:pt x="1517" y="1079"/>
                    <a:pt x="1479" y="920"/>
                  </a:cubicBezTo>
                  <a:cubicBezTo>
                    <a:pt x="1462" y="847"/>
                    <a:pt x="1429" y="715"/>
                    <a:pt x="1402" y="603"/>
                  </a:cubicBezTo>
                  <a:cubicBezTo>
                    <a:pt x="1512" y="576"/>
                    <a:pt x="1906" y="481"/>
                    <a:pt x="2020" y="453"/>
                  </a:cubicBezTo>
                  <a:close/>
                  <a:moveTo>
                    <a:pt x="2171" y="0"/>
                  </a:moveTo>
                  <a:cubicBezTo>
                    <a:pt x="2155" y="0"/>
                    <a:pt x="2139" y="2"/>
                    <a:pt x="2122" y="6"/>
                  </a:cubicBezTo>
                  <a:lnTo>
                    <a:pt x="168" y="474"/>
                  </a:lnTo>
                  <a:cubicBezTo>
                    <a:pt x="68" y="498"/>
                    <a:pt x="1" y="593"/>
                    <a:pt x="12" y="697"/>
                  </a:cubicBezTo>
                  <a:cubicBezTo>
                    <a:pt x="25" y="799"/>
                    <a:pt x="111" y="876"/>
                    <a:pt x="215" y="878"/>
                  </a:cubicBezTo>
                  <a:cubicBezTo>
                    <a:pt x="232" y="876"/>
                    <a:pt x="248" y="875"/>
                    <a:pt x="263" y="871"/>
                  </a:cubicBezTo>
                  <a:lnTo>
                    <a:pt x="936" y="711"/>
                  </a:lnTo>
                  <a:lnTo>
                    <a:pt x="936" y="711"/>
                  </a:lnTo>
                  <a:lnTo>
                    <a:pt x="303" y="1612"/>
                  </a:lnTo>
                  <a:cubicBezTo>
                    <a:pt x="236" y="1704"/>
                    <a:pt x="259" y="1832"/>
                    <a:pt x="351" y="1897"/>
                  </a:cubicBezTo>
                  <a:cubicBezTo>
                    <a:pt x="387" y="1922"/>
                    <a:pt x="428" y="1934"/>
                    <a:pt x="469" y="1934"/>
                  </a:cubicBezTo>
                  <a:cubicBezTo>
                    <a:pt x="534" y="1934"/>
                    <a:pt x="597" y="1904"/>
                    <a:pt x="637" y="1847"/>
                  </a:cubicBezTo>
                  <a:lnTo>
                    <a:pt x="1128" y="1153"/>
                  </a:lnTo>
                  <a:cubicBezTo>
                    <a:pt x="1248" y="1425"/>
                    <a:pt x="1514" y="1602"/>
                    <a:pt x="1801" y="1602"/>
                  </a:cubicBezTo>
                  <a:cubicBezTo>
                    <a:pt x="2056" y="1602"/>
                    <a:pt x="2291" y="1463"/>
                    <a:pt x="2414" y="1241"/>
                  </a:cubicBezTo>
                  <a:cubicBezTo>
                    <a:pt x="2512" y="1069"/>
                    <a:pt x="2540" y="868"/>
                    <a:pt x="2495" y="678"/>
                  </a:cubicBezTo>
                  <a:lnTo>
                    <a:pt x="2370" y="158"/>
                  </a:lnTo>
                  <a:cubicBezTo>
                    <a:pt x="2349" y="64"/>
                    <a:pt x="2264" y="0"/>
                    <a:pt x="2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23;p73"/>
            <p:cNvSpPr/>
            <p:nvPr/>
          </p:nvSpPr>
          <p:spPr>
            <a:xfrm>
              <a:off x="3511550" y="3960000"/>
              <a:ext cx="15500" cy="28025"/>
            </a:xfrm>
            <a:custGeom>
              <a:avLst/>
              <a:gdLst/>
              <a:ahLst/>
              <a:cxnLst/>
              <a:rect l="l" t="t" r="r" b="b"/>
              <a:pathLst>
                <a:path w="620" h="1121" extrusionOk="0">
                  <a:moveTo>
                    <a:pt x="226" y="0"/>
                  </a:moveTo>
                  <a:cubicBezTo>
                    <a:pt x="210" y="0"/>
                    <a:pt x="194" y="2"/>
                    <a:pt x="177" y="6"/>
                  </a:cubicBezTo>
                  <a:cubicBezTo>
                    <a:pt x="67" y="33"/>
                    <a:pt x="0" y="142"/>
                    <a:pt x="26" y="253"/>
                  </a:cubicBezTo>
                  <a:lnTo>
                    <a:pt x="196" y="963"/>
                  </a:lnTo>
                  <a:cubicBezTo>
                    <a:pt x="217" y="1055"/>
                    <a:pt x="299" y="1120"/>
                    <a:pt x="394" y="1120"/>
                  </a:cubicBezTo>
                  <a:cubicBezTo>
                    <a:pt x="411" y="1120"/>
                    <a:pt x="427" y="1119"/>
                    <a:pt x="442" y="1114"/>
                  </a:cubicBezTo>
                  <a:cubicBezTo>
                    <a:pt x="553" y="1089"/>
                    <a:pt x="620" y="978"/>
                    <a:pt x="594" y="868"/>
                  </a:cubicBezTo>
                  <a:lnTo>
                    <a:pt x="424" y="158"/>
                  </a:lnTo>
                  <a:cubicBezTo>
                    <a:pt x="402" y="64"/>
                    <a:pt x="319"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369;p46"/>
          <p:cNvGrpSpPr/>
          <p:nvPr/>
        </p:nvGrpSpPr>
        <p:grpSpPr>
          <a:xfrm>
            <a:off x="3419872" y="2072894"/>
            <a:ext cx="522434" cy="438618"/>
            <a:chOff x="4007925" y="2149025"/>
            <a:chExt cx="357000" cy="299725"/>
          </a:xfrm>
        </p:grpSpPr>
        <p:sp>
          <p:nvSpPr>
            <p:cNvPr id="64" name="Google Shape;370;p46"/>
            <p:cNvSpPr/>
            <p:nvPr/>
          </p:nvSpPr>
          <p:spPr>
            <a:xfrm>
              <a:off x="4007925" y="2149025"/>
              <a:ext cx="357000" cy="299725"/>
            </a:xfrm>
            <a:custGeom>
              <a:avLst/>
              <a:gdLst/>
              <a:ahLst/>
              <a:cxnLst/>
              <a:rect l="l" t="t" r="r" b="b"/>
              <a:pathLst>
                <a:path w="14280" h="11989" extrusionOk="0">
                  <a:moveTo>
                    <a:pt x="8711" y="976"/>
                  </a:moveTo>
                  <a:cubicBezTo>
                    <a:pt x="8914" y="976"/>
                    <a:pt x="9114" y="1030"/>
                    <a:pt x="9290" y="1132"/>
                  </a:cubicBezTo>
                  <a:cubicBezTo>
                    <a:pt x="9216" y="1248"/>
                    <a:pt x="9152" y="1371"/>
                    <a:pt x="9100" y="1500"/>
                  </a:cubicBezTo>
                  <a:cubicBezTo>
                    <a:pt x="8981" y="1427"/>
                    <a:pt x="8846" y="1391"/>
                    <a:pt x="8712" y="1391"/>
                  </a:cubicBezTo>
                  <a:cubicBezTo>
                    <a:pt x="8578" y="1391"/>
                    <a:pt x="8444" y="1427"/>
                    <a:pt x="8325" y="1500"/>
                  </a:cubicBezTo>
                  <a:cubicBezTo>
                    <a:pt x="8272" y="1371"/>
                    <a:pt x="8208" y="1248"/>
                    <a:pt x="8135" y="1132"/>
                  </a:cubicBezTo>
                  <a:cubicBezTo>
                    <a:pt x="8310" y="1030"/>
                    <a:pt x="8509" y="976"/>
                    <a:pt x="8711" y="976"/>
                  </a:cubicBezTo>
                  <a:close/>
                  <a:moveTo>
                    <a:pt x="6093" y="409"/>
                  </a:moveTo>
                  <a:cubicBezTo>
                    <a:pt x="6902" y="409"/>
                    <a:pt x="7632" y="897"/>
                    <a:pt x="7942" y="1645"/>
                  </a:cubicBezTo>
                  <a:cubicBezTo>
                    <a:pt x="8251" y="2392"/>
                    <a:pt x="8079" y="3252"/>
                    <a:pt x="7508" y="3824"/>
                  </a:cubicBezTo>
                  <a:cubicBezTo>
                    <a:pt x="7125" y="4207"/>
                    <a:pt x="6614" y="4411"/>
                    <a:pt x="6093" y="4411"/>
                  </a:cubicBezTo>
                  <a:cubicBezTo>
                    <a:pt x="5835" y="4411"/>
                    <a:pt x="5575" y="4361"/>
                    <a:pt x="5327" y="4258"/>
                  </a:cubicBezTo>
                  <a:cubicBezTo>
                    <a:pt x="4581" y="3949"/>
                    <a:pt x="4093" y="3219"/>
                    <a:pt x="4093" y="2410"/>
                  </a:cubicBezTo>
                  <a:cubicBezTo>
                    <a:pt x="4094" y="1306"/>
                    <a:pt x="4989" y="411"/>
                    <a:pt x="6093" y="409"/>
                  </a:cubicBezTo>
                  <a:close/>
                  <a:moveTo>
                    <a:pt x="3780" y="3086"/>
                  </a:moveTo>
                  <a:cubicBezTo>
                    <a:pt x="3939" y="3627"/>
                    <a:pt x="4283" y="4096"/>
                    <a:pt x="4751" y="4411"/>
                  </a:cubicBezTo>
                  <a:lnTo>
                    <a:pt x="1826" y="4411"/>
                  </a:lnTo>
                  <a:cubicBezTo>
                    <a:pt x="1841" y="4369"/>
                    <a:pt x="1851" y="4323"/>
                    <a:pt x="1857" y="4278"/>
                  </a:cubicBezTo>
                  <a:lnTo>
                    <a:pt x="1915" y="3787"/>
                  </a:lnTo>
                  <a:cubicBezTo>
                    <a:pt x="1945" y="3534"/>
                    <a:pt x="2142" y="3330"/>
                    <a:pt x="2395" y="3291"/>
                  </a:cubicBezTo>
                  <a:lnTo>
                    <a:pt x="3780" y="3086"/>
                  </a:lnTo>
                  <a:close/>
                  <a:moveTo>
                    <a:pt x="8712" y="1800"/>
                  </a:moveTo>
                  <a:cubicBezTo>
                    <a:pt x="8807" y="1800"/>
                    <a:pt x="8903" y="1841"/>
                    <a:pt x="8971" y="1923"/>
                  </a:cubicBezTo>
                  <a:cubicBezTo>
                    <a:pt x="8772" y="2882"/>
                    <a:pt x="9175" y="3865"/>
                    <a:pt x="9988" y="4411"/>
                  </a:cubicBezTo>
                  <a:lnTo>
                    <a:pt x="7436" y="4411"/>
                  </a:lnTo>
                  <a:cubicBezTo>
                    <a:pt x="8249" y="3865"/>
                    <a:pt x="8652" y="2882"/>
                    <a:pt x="8454" y="1923"/>
                  </a:cubicBezTo>
                  <a:cubicBezTo>
                    <a:pt x="8520" y="1841"/>
                    <a:pt x="8616" y="1800"/>
                    <a:pt x="8712" y="1800"/>
                  </a:cubicBezTo>
                  <a:close/>
                  <a:moveTo>
                    <a:pt x="11332" y="411"/>
                  </a:moveTo>
                  <a:cubicBezTo>
                    <a:pt x="12139" y="411"/>
                    <a:pt x="12869" y="898"/>
                    <a:pt x="13178" y="1646"/>
                  </a:cubicBezTo>
                  <a:cubicBezTo>
                    <a:pt x="13489" y="2393"/>
                    <a:pt x="13317" y="3253"/>
                    <a:pt x="12745" y="3826"/>
                  </a:cubicBezTo>
                  <a:cubicBezTo>
                    <a:pt x="12362" y="4209"/>
                    <a:pt x="11850" y="4411"/>
                    <a:pt x="11329" y="4411"/>
                  </a:cubicBezTo>
                  <a:cubicBezTo>
                    <a:pt x="11072" y="4411"/>
                    <a:pt x="10811" y="4362"/>
                    <a:pt x="10564" y="4259"/>
                  </a:cubicBezTo>
                  <a:cubicBezTo>
                    <a:pt x="9817" y="3949"/>
                    <a:pt x="9329" y="3221"/>
                    <a:pt x="9329" y="2411"/>
                  </a:cubicBezTo>
                  <a:cubicBezTo>
                    <a:pt x="9331" y="1306"/>
                    <a:pt x="10226" y="411"/>
                    <a:pt x="11332" y="411"/>
                  </a:cubicBezTo>
                  <a:close/>
                  <a:moveTo>
                    <a:pt x="12344" y="5668"/>
                  </a:moveTo>
                  <a:cubicBezTo>
                    <a:pt x="12650" y="5668"/>
                    <a:pt x="12899" y="5917"/>
                    <a:pt x="12899" y="6224"/>
                  </a:cubicBezTo>
                  <a:cubicBezTo>
                    <a:pt x="12899" y="6531"/>
                    <a:pt x="12650" y="6780"/>
                    <a:pt x="12344" y="6780"/>
                  </a:cubicBezTo>
                  <a:lnTo>
                    <a:pt x="1505" y="6780"/>
                  </a:lnTo>
                  <a:lnTo>
                    <a:pt x="1505" y="5668"/>
                  </a:lnTo>
                  <a:close/>
                  <a:moveTo>
                    <a:pt x="12344" y="4819"/>
                  </a:moveTo>
                  <a:cubicBezTo>
                    <a:pt x="13119" y="4819"/>
                    <a:pt x="13748" y="5448"/>
                    <a:pt x="13748" y="6224"/>
                  </a:cubicBezTo>
                  <a:cubicBezTo>
                    <a:pt x="13748" y="6999"/>
                    <a:pt x="13120" y="7628"/>
                    <a:pt x="12345" y="7628"/>
                  </a:cubicBezTo>
                  <a:lnTo>
                    <a:pt x="876" y="7628"/>
                  </a:lnTo>
                  <a:cubicBezTo>
                    <a:pt x="754" y="7628"/>
                    <a:pt x="657" y="7530"/>
                    <a:pt x="657" y="7408"/>
                  </a:cubicBezTo>
                  <a:cubicBezTo>
                    <a:pt x="657" y="7288"/>
                    <a:pt x="754" y="7190"/>
                    <a:pt x="876" y="7190"/>
                  </a:cubicBezTo>
                  <a:lnTo>
                    <a:pt x="12344" y="7190"/>
                  </a:lnTo>
                  <a:cubicBezTo>
                    <a:pt x="12876" y="7190"/>
                    <a:pt x="13309" y="6758"/>
                    <a:pt x="13309" y="6224"/>
                  </a:cubicBezTo>
                  <a:cubicBezTo>
                    <a:pt x="13309" y="5691"/>
                    <a:pt x="12876" y="5258"/>
                    <a:pt x="12344" y="5258"/>
                  </a:cubicBezTo>
                  <a:lnTo>
                    <a:pt x="876" y="5258"/>
                  </a:lnTo>
                  <a:cubicBezTo>
                    <a:pt x="754" y="5258"/>
                    <a:pt x="657" y="5161"/>
                    <a:pt x="657" y="5039"/>
                  </a:cubicBezTo>
                  <a:cubicBezTo>
                    <a:pt x="657" y="4918"/>
                    <a:pt x="754" y="4819"/>
                    <a:pt x="876" y="4819"/>
                  </a:cubicBezTo>
                  <a:close/>
                  <a:moveTo>
                    <a:pt x="13433" y="8037"/>
                  </a:moveTo>
                  <a:cubicBezTo>
                    <a:pt x="13605" y="8042"/>
                    <a:pt x="13742" y="8182"/>
                    <a:pt x="13742" y="8353"/>
                  </a:cubicBezTo>
                  <a:cubicBezTo>
                    <a:pt x="13742" y="8525"/>
                    <a:pt x="13605" y="8665"/>
                    <a:pt x="13433" y="8669"/>
                  </a:cubicBezTo>
                  <a:lnTo>
                    <a:pt x="11862" y="8669"/>
                  </a:lnTo>
                  <a:cubicBezTo>
                    <a:pt x="11860" y="8669"/>
                    <a:pt x="11858" y="8669"/>
                    <a:pt x="11856" y="8669"/>
                  </a:cubicBezTo>
                  <a:cubicBezTo>
                    <a:pt x="11743" y="8669"/>
                    <a:pt x="11651" y="8760"/>
                    <a:pt x="11651" y="8875"/>
                  </a:cubicBezTo>
                  <a:cubicBezTo>
                    <a:pt x="11651" y="8987"/>
                    <a:pt x="11741" y="9079"/>
                    <a:pt x="11854" y="9079"/>
                  </a:cubicBezTo>
                  <a:cubicBezTo>
                    <a:pt x="11857" y="9079"/>
                    <a:pt x="11859" y="9079"/>
                    <a:pt x="11862" y="9079"/>
                  </a:cubicBezTo>
                  <a:lnTo>
                    <a:pt x="12706" y="9079"/>
                  </a:lnTo>
                  <a:lnTo>
                    <a:pt x="12706" y="10537"/>
                  </a:lnTo>
                  <a:lnTo>
                    <a:pt x="2363" y="10537"/>
                  </a:lnTo>
                  <a:cubicBezTo>
                    <a:pt x="1960" y="10537"/>
                    <a:pt x="1634" y="10210"/>
                    <a:pt x="1634" y="9807"/>
                  </a:cubicBezTo>
                  <a:cubicBezTo>
                    <a:pt x="1634" y="9405"/>
                    <a:pt x="1960" y="9079"/>
                    <a:pt x="2363" y="9079"/>
                  </a:cubicBezTo>
                  <a:lnTo>
                    <a:pt x="10907" y="9079"/>
                  </a:lnTo>
                  <a:cubicBezTo>
                    <a:pt x="10909" y="9079"/>
                    <a:pt x="10912" y="9079"/>
                    <a:pt x="10914" y="9079"/>
                  </a:cubicBezTo>
                  <a:cubicBezTo>
                    <a:pt x="11025" y="9079"/>
                    <a:pt x="11116" y="8987"/>
                    <a:pt x="11116" y="8875"/>
                  </a:cubicBezTo>
                  <a:cubicBezTo>
                    <a:pt x="11116" y="8760"/>
                    <a:pt x="11024" y="8669"/>
                    <a:pt x="10912" y="8669"/>
                  </a:cubicBezTo>
                  <a:cubicBezTo>
                    <a:pt x="10910" y="8669"/>
                    <a:pt x="10908" y="8669"/>
                    <a:pt x="10907" y="8669"/>
                  </a:cubicBezTo>
                  <a:lnTo>
                    <a:pt x="2363" y="8669"/>
                  </a:lnTo>
                  <a:cubicBezTo>
                    <a:pt x="1734" y="8669"/>
                    <a:pt x="1225" y="9180"/>
                    <a:pt x="1225" y="9807"/>
                  </a:cubicBezTo>
                  <a:cubicBezTo>
                    <a:pt x="1225" y="10437"/>
                    <a:pt x="1734" y="10947"/>
                    <a:pt x="2363" y="10947"/>
                  </a:cubicBezTo>
                  <a:lnTo>
                    <a:pt x="13432" y="10947"/>
                  </a:lnTo>
                  <a:cubicBezTo>
                    <a:pt x="13603" y="10950"/>
                    <a:pt x="13741" y="11090"/>
                    <a:pt x="13741" y="11261"/>
                  </a:cubicBezTo>
                  <a:cubicBezTo>
                    <a:pt x="13741" y="11434"/>
                    <a:pt x="13603" y="11575"/>
                    <a:pt x="13432" y="11577"/>
                  </a:cubicBezTo>
                  <a:lnTo>
                    <a:pt x="2363" y="11577"/>
                  </a:lnTo>
                  <a:cubicBezTo>
                    <a:pt x="2362" y="11577"/>
                    <a:pt x="2361" y="11577"/>
                    <a:pt x="2360" y="11577"/>
                  </a:cubicBezTo>
                  <a:cubicBezTo>
                    <a:pt x="1384" y="11577"/>
                    <a:pt x="593" y="10784"/>
                    <a:pt x="593" y="9809"/>
                  </a:cubicBezTo>
                  <a:cubicBezTo>
                    <a:pt x="593" y="8831"/>
                    <a:pt x="1385" y="8039"/>
                    <a:pt x="2361" y="8037"/>
                  </a:cubicBezTo>
                  <a:close/>
                  <a:moveTo>
                    <a:pt x="6094" y="1"/>
                  </a:moveTo>
                  <a:cubicBezTo>
                    <a:pt x="4959" y="1"/>
                    <a:pt x="4004" y="790"/>
                    <a:pt x="3750" y="1850"/>
                  </a:cubicBezTo>
                  <a:lnTo>
                    <a:pt x="2687" y="2008"/>
                  </a:lnTo>
                  <a:cubicBezTo>
                    <a:pt x="2580" y="2022"/>
                    <a:pt x="2502" y="2117"/>
                    <a:pt x="2510" y="2226"/>
                  </a:cubicBezTo>
                  <a:cubicBezTo>
                    <a:pt x="2517" y="2333"/>
                    <a:pt x="2608" y="2416"/>
                    <a:pt x="2714" y="2416"/>
                  </a:cubicBezTo>
                  <a:cubicBezTo>
                    <a:pt x="2715" y="2416"/>
                    <a:pt x="2716" y="2416"/>
                    <a:pt x="2717" y="2416"/>
                  </a:cubicBezTo>
                  <a:cubicBezTo>
                    <a:pt x="2727" y="2414"/>
                    <a:pt x="2738" y="2414"/>
                    <a:pt x="2748" y="2413"/>
                  </a:cubicBezTo>
                  <a:lnTo>
                    <a:pt x="3688" y="2273"/>
                  </a:lnTo>
                  <a:lnTo>
                    <a:pt x="3688" y="2273"/>
                  </a:lnTo>
                  <a:cubicBezTo>
                    <a:pt x="3685" y="2319"/>
                    <a:pt x="3684" y="2365"/>
                    <a:pt x="3684" y="2411"/>
                  </a:cubicBezTo>
                  <a:cubicBezTo>
                    <a:pt x="3684" y="2502"/>
                    <a:pt x="3689" y="2594"/>
                    <a:pt x="3699" y="2685"/>
                  </a:cubicBezTo>
                  <a:lnTo>
                    <a:pt x="2334" y="2888"/>
                  </a:lnTo>
                  <a:cubicBezTo>
                    <a:pt x="1898" y="2954"/>
                    <a:pt x="1559" y="3303"/>
                    <a:pt x="1507" y="3742"/>
                  </a:cubicBezTo>
                  <a:lnTo>
                    <a:pt x="1450" y="4231"/>
                  </a:lnTo>
                  <a:cubicBezTo>
                    <a:pt x="1437" y="4334"/>
                    <a:pt x="1351" y="4411"/>
                    <a:pt x="1247" y="4411"/>
                  </a:cubicBezTo>
                  <a:lnTo>
                    <a:pt x="1222" y="4411"/>
                  </a:lnTo>
                  <a:cubicBezTo>
                    <a:pt x="1110" y="4397"/>
                    <a:pt x="1031" y="4295"/>
                    <a:pt x="1043" y="4183"/>
                  </a:cubicBezTo>
                  <a:lnTo>
                    <a:pt x="1100" y="3694"/>
                  </a:lnTo>
                  <a:cubicBezTo>
                    <a:pt x="1155" y="3222"/>
                    <a:pt x="1449" y="2811"/>
                    <a:pt x="1877" y="2606"/>
                  </a:cubicBezTo>
                  <a:cubicBezTo>
                    <a:pt x="1973" y="2555"/>
                    <a:pt x="2013" y="2436"/>
                    <a:pt x="1965" y="2336"/>
                  </a:cubicBezTo>
                  <a:cubicBezTo>
                    <a:pt x="1930" y="2264"/>
                    <a:pt x="1856" y="2221"/>
                    <a:pt x="1779" y="2221"/>
                  </a:cubicBezTo>
                  <a:cubicBezTo>
                    <a:pt x="1753" y="2221"/>
                    <a:pt x="1726" y="2226"/>
                    <a:pt x="1700" y="2237"/>
                  </a:cubicBezTo>
                  <a:cubicBezTo>
                    <a:pt x="1145" y="2502"/>
                    <a:pt x="766" y="3035"/>
                    <a:pt x="695" y="3646"/>
                  </a:cubicBezTo>
                  <a:lnTo>
                    <a:pt x="637" y="4135"/>
                  </a:lnTo>
                  <a:cubicBezTo>
                    <a:pt x="625" y="4240"/>
                    <a:pt x="640" y="4346"/>
                    <a:pt x="681" y="4444"/>
                  </a:cubicBezTo>
                  <a:cubicBezTo>
                    <a:pt x="387" y="4540"/>
                    <a:pt x="206" y="4835"/>
                    <a:pt x="256" y="5139"/>
                  </a:cubicBezTo>
                  <a:cubicBezTo>
                    <a:pt x="304" y="5446"/>
                    <a:pt x="567" y="5669"/>
                    <a:pt x="876" y="5669"/>
                  </a:cubicBezTo>
                  <a:lnTo>
                    <a:pt x="1096" y="5669"/>
                  </a:lnTo>
                  <a:lnTo>
                    <a:pt x="1096" y="6782"/>
                  </a:lnTo>
                  <a:lnTo>
                    <a:pt x="876" y="6782"/>
                  </a:lnTo>
                  <a:cubicBezTo>
                    <a:pt x="535" y="6789"/>
                    <a:pt x="263" y="7068"/>
                    <a:pt x="263" y="7410"/>
                  </a:cubicBezTo>
                  <a:cubicBezTo>
                    <a:pt x="263" y="7751"/>
                    <a:pt x="535" y="8030"/>
                    <a:pt x="876" y="8039"/>
                  </a:cubicBezTo>
                  <a:lnTo>
                    <a:pt x="1093" y="8039"/>
                  </a:lnTo>
                  <a:cubicBezTo>
                    <a:pt x="325" y="8590"/>
                    <a:pt x="0" y="9575"/>
                    <a:pt x="290" y="10476"/>
                  </a:cubicBezTo>
                  <a:cubicBezTo>
                    <a:pt x="579" y="11376"/>
                    <a:pt x="1416" y="11988"/>
                    <a:pt x="2363" y="11988"/>
                  </a:cubicBezTo>
                  <a:lnTo>
                    <a:pt x="13433" y="11988"/>
                  </a:lnTo>
                  <a:cubicBezTo>
                    <a:pt x="13833" y="11988"/>
                    <a:pt x="14157" y="11664"/>
                    <a:pt x="14157" y="11263"/>
                  </a:cubicBezTo>
                  <a:cubicBezTo>
                    <a:pt x="14157" y="10862"/>
                    <a:pt x="13833" y="10537"/>
                    <a:pt x="13433" y="10537"/>
                  </a:cubicBezTo>
                  <a:lnTo>
                    <a:pt x="13116" y="10537"/>
                  </a:lnTo>
                  <a:lnTo>
                    <a:pt x="13116" y="9080"/>
                  </a:lnTo>
                  <a:lnTo>
                    <a:pt x="13432" y="9080"/>
                  </a:lnTo>
                  <a:cubicBezTo>
                    <a:pt x="13822" y="9080"/>
                    <a:pt x="14142" y="8773"/>
                    <a:pt x="14157" y="8383"/>
                  </a:cubicBezTo>
                  <a:cubicBezTo>
                    <a:pt x="14173" y="7993"/>
                    <a:pt x="13877" y="7662"/>
                    <a:pt x="13489" y="7632"/>
                  </a:cubicBezTo>
                  <a:cubicBezTo>
                    <a:pt x="14041" y="7181"/>
                    <a:pt x="14279" y="6447"/>
                    <a:pt x="14096" y="5759"/>
                  </a:cubicBezTo>
                  <a:cubicBezTo>
                    <a:pt x="13912" y="5069"/>
                    <a:pt x="13341" y="4551"/>
                    <a:pt x="12637" y="4435"/>
                  </a:cubicBezTo>
                  <a:cubicBezTo>
                    <a:pt x="13326" y="3992"/>
                    <a:pt x="13741" y="3229"/>
                    <a:pt x="13741" y="2411"/>
                  </a:cubicBezTo>
                  <a:cubicBezTo>
                    <a:pt x="13741" y="1082"/>
                    <a:pt x="12661" y="1"/>
                    <a:pt x="11332" y="1"/>
                  </a:cubicBezTo>
                  <a:cubicBezTo>
                    <a:pt x="10647" y="1"/>
                    <a:pt x="9995" y="293"/>
                    <a:pt x="9539" y="803"/>
                  </a:cubicBezTo>
                  <a:cubicBezTo>
                    <a:pt x="9286" y="646"/>
                    <a:pt x="8999" y="567"/>
                    <a:pt x="8713" y="567"/>
                  </a:cubicBezTo>
                  <a:cubicBezTo>
                    <a:pt x="8426" y="567"/>
                    <a:pt x="8140" y="646"/>
                    <a:pt x="7887" y="803"/>
                  </a:cubicBezTo>
                  <a:cubicBezTo>
                    <a:pt x="7430" y="293"/>
                    <a:pt x="6778" y="1"/>
                    <a:pt x="6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71;p46"/>
            <p:cNvSpPr/>
            <p:nvPr/>
          </p:nvSpPr>
          <p:spPr>
            <a:xfrm>
              <a:off x="4119425" y="2168450"/>
              <a:ext cx="84875" cy="81675"/>
            </a:xfrm>
            <a:custGeom>
              <a:avLst/>
              <a:gdLst/>
              <a:ahLst/>
              <a:cxnLst/>
              <a:rect l="l" t="t" r="r" b="b"/>
              <a:pathLst>
                <a:path w="3395" h="3267" extrusionOk="0">
                  <a:moveTo>
                    <a:pt x="1633" y="410"/>
                  </a:moveTo>
                  <a:cubicBezTo>
                    <a:pt x="2129" y="410"/>
                    <a:pt x="2574" y="709"/>
                    <a:pt x="2763" y="1165"/>
                  </a:cubicBezTo>
                  <a:cubicBezTo>
                    <a:pt x="2953" y="1623"/>
                    <a:pt x="2848" y="2149"/>
                    <a:pt x="2498" y="2499"/>
                  </a:cubicBezTo>
                  <a:cubicBezTo>
                    <a:pt x="2264" y="2733"/>
                    <a:pt x="1952" y="2857"/>
                    <a:pt x="1634" y="2857"/>
                  </a:cubicBezTo>
                  <a:cubicBezTo>
                    <a:pt x="1476" y="2857"/>
                    <a:pt x="1317" y="2827"/>
                    <a:pt x="1165" y="2764"/>
                  </a:cubicBezTo>
                  <a:cubicBezTo>
                    <a:pt x="707" y="2575"/>
                    <a:pt x="410" y="2129"/>
                    <a:pt x="410" y="1634"/>
                  </a:cubicBezTo>
                  <a:cubicBezTo>
                    <a:pt x="410" y="959"/>
                    <a:pt x="958" y="412"/>
                    <a:pt x="1633" y="410"/>
                  </a:cubicBezTo>
                  <a:close/>
                  <a:moveTo>
                    <a:pt x="1633" y="0"/>
                  </a:moveTo>
                  <a:cubicBezTo>
                    <a:pt x="1422" y="0"/>
                    <a:pt x="1210" y="41"/>
                    <a:pt x="1008" y="125"/>
                  </a:cubicBezTo>
                  <a:cubicBezTo>
                    <a:pt x="398" y="377"/>
                    <a:pt x="0" y="974"/>
                    <a:pt x="0" y="1634"/>
                  </a:cubicBezTo>
                  <a:cubicBezTo>
                    <a:pt x="2" y="2536"/>
                    <a:pt x="731" y="3266"/>
                    <a:pt x="1633" y="3267"/>
                  </a:cubicBezTo>
                  <a:cubicBezTo>
                    <a:pt x="2293" y="3267"/>
                    <a:pt x="2890" y="2869"/>
                    <a:pt x="3142" y="2258"/>
                  </a:cubicBezTo>
                  <a:cubicBezTo>
                    <a:pt x="3394" y="1649"/>
                    <a:pt x="3255" y="946"/>
                    <a:pt x="2788" y="480"/>
                  </a:cubicBezTo>
                  <a:cubicBezTo>
                    <a:pt x="2476" y="167"/>
                    <a:pt x="2058" y="0"/>
                    <a:pt x="16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72;p46"/>
            <p:cNvSpPr/>
            <p:nvPr/>
          </p:nvSpPr>
          <p:spPr>
            <a:xfrm>
              <a:off x="4250350" y="2168450"/>
              <a:ext cx="84925" cy="81675"/>
            </a:xfrm>
            <a:custGeom>
              <a:avLst/>
              <a:gdLst/>
              <a:ahLst/>
              <a:cxnLst/>
              <a:rect l="l" t="t" r="r" b="b"/>
              <a:pathLst>
                <a:path w="3397" h="3267" extrusionOk="0">
                  <a:moveTo>
                    <a:pt x="1635" y="410"/>
                  </a:moveTo>
                  <a:cubicBezTo>
                    <a:pt x="2129" y="410"/>
                    <a:pt x="2576" y="709"/>
                    <a:pt x="2764" y="1165"/>
                  </a:cubicBezTo>
                  <a:cubicBezTo>
                    <a:pt x="2954" y="1623"/>
                    <a:pt x="2849" y="2149"/>
                    <a:pt x="2499" y="2499"/>
                  </a:cubicBezTo>
                  <a:cubicBezTo>
                    <a:pt x="2265" y="2733"/>
                    <a:pt x="1952" y="2857"/>
                    <a:pt x="1634" y="2857"/>
                  </a:cubicBezTo>
                  <a:cubicBezTo>
                    <a:pt x="1476" y="2857"/>
                    <a:pt x="1317" y="2827"/>
                    <a:pt x="1166" y="2764"/>
                  </a:cubicBezTo>
                  <a:cubicBezTo>
                    <a:pt x="708" y="2575"/>
                    <a:pt x="410" y="2129"/>
                    <a:pt x="410" y="1634"/>
                  </a:cubicBezTo>
                  <a:cubicBezTo>
                    <a:pt x="412" y="959"/>
                    <a:pt x="959" y="412"/>
                    <a:pt x="1635" y="410"/>
                  </a:cubicBezTo>
                  <a:close/>
                  <a:moveTo>
                    <a:pt x="1634" y="0"/>
                  </a:moveTo>
                  <a:cubicBezTo>
                    <a:pt x="1423" y="0"/>
                    <a:pt x="1211" y="41"/>
                    <a:pt x="1008" y="125"/>
                  </a:cubicBezTo>
                  <a:cubicBezTo>
                    <a:pt x="399" y="377"/>
                    <a:pt x="1" y="974"/>
                    <a:pt x="1" y="1634"/>
                  </a:cubicBezTo>
                  <a:cubicBezTo>
                    <a:pt x="2" y="2536"/>
                    <a:pt x="732" y="3266"/>
                    <a:pt x="1635" y="3267"/>
                  </a:cubicBezTo>
                  <a:cubicBezTo>
                    <a:pt x="2295" y="3267"/>
                    <a:pt x="2890" y="2869"/>
                    <a:pt x="3142" y="2258"/>
                  </a:cubicBezTo>
                  <a:cubicBezTo>
                    <a:pt x="3396" y="1649"/>
                    <a:pt x="3256" y="946"/>
                    <a:pt x="2788" y="480"/>
                  </a:cubicBezTo>
                  <a:cubicBezTo>
                    <a:pt x="2476" y="167"/>
                    <a:pt x="2059" y="0"/>
                    <a:pt x="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335;p45"/>
          <p:cNvGrpSpPr/>
          <p:nvPr/>
        </p:nvGrpSpPr>
        <p:grpSpPr>
          <a:xfrm>
            <a:off x="5207675" y="2072894"/>
            <a:ext cx="511275" cy="471690"/>
            <a:chOff x="2502425" y="3253700"/>
            <a:chExt cx="349375" cy="322325"/>
          </a:xfrm>
        </p:grpSpPr>
        <p:sp>
          <p:nvSpPr>
            <p:cNvPr id="68" name="Google Shape;336;p45"/>
            <p:cNvSpPr/>
            <p:nvPr/>
          </p:nvSpPr>
          <p:spPr>
            <a:xfrm>
              <a:off x="2502425" y="3253700"/>
              <a:ext cx="349375" cy="322325"/>
            </a:xfrm>
            <a:custGeom>
              <a:avLst/>
              <a:gdLst/>
              <a:ahLst/>
              <a:cxnLst/>
              <a:rect l="l" t="t" r="r" b="b"/>
              <a:pathLst>
                <a:path w="13975" h="12893" extrusionOk="0">
                  <a:moveTo>
                    <a:pt x="5752" y="979"/>
                  </a:moveTo>
                  <a:cubicBezTo>
                    <a:pt x="6264" y="979"/>
                    <a:pt x="6697" y="1354"/>
                    <a:pt x="6771" y="1859"/>
                  </a:cubicBezTo>
                  <a:cubicBezTo>
                    <a:pt x="6747" y="1857"/>
                    <a:pt x="6723" y="1855"/>
                    <a:pt x="6700" y="1855"/>
                  </a:cubicBezTo>
                  <a:cubicBezTo>
                    <a:pt x="6519" y="1855"/>
                    <a:pt x="6345" y="1922"/>
                    <a:pt x="6208" y="2043"/>
                  </a:cubicBezTo>
                  <a:lnTo>
                    <a:pt x="4840" y="979"/>
                  </a:lnTo>
                  <a:close/>
                  <a:moveTo>
                    <a:pt x="6697" y="2269"/>
                  </a:moveTo>
                  <a:cubicBezTo>
                    <a:pt x="6769" y="2269"/>
                    <a:pt x="6842" y="2292"/>
                    <a:pt x="6903" y="2339"/>
                  </a:cubicBezTo>
                  <a:cubicBezTo>
                    <a:pt x="7046" y="2451"/>
                    <a:pt x="7073" y="2657"/>
                    <a:pt x="6964" y="2803"/>
                  </a:cubicBezTo>
                  <a:lnTo>
                    <a:pt x="4844" y="5529"/>
                  </a:lnTo>
                  <a:cubicBezTo>
                    <a:pt x="4778" y="5614"/>
                    <a:pt x="4680" y="5658"/>
                    <a:pt x="4580" y="5658"/>
                  </a:cubicBezTo>
                  <a:cubicBezTo>
                    <a:pt x="4509" y="5658"/>
                    <a:pt x="4437" y="5636"/>
                    <a:pt x="4376" y="5589"/>
                  </a:cubicBezTo>
                  <a:cubicBezTo>
                    <a:pt x="4230" y="5475"/>
                    <a:pt x="4205" y="5266"/>
                    <a:pt x="4318" y="5121"/>
                  </a:cubicBezTo>
                  <a:lnTo>
                    <a:pt x="6438" y="2393"/>
                  </a:lnTo>
                  <a:cubicBezTo>
                    <a:pt x="6503" y="2311"/>
                    <a:pt x="6600" y="2269"/>
                    <a:pt x="6697" y="2269"/>
                  </a:cubicBezTo>
                  <a:close/>
                  <a:moveTo>
                    <a:pt x="7120" y="3270"/>
                  </a:moveTo>
                  <a:lnTo>
                    <a:pt x="9635" y="5226"/>
                  </a:lnTo>
                  <a:cubicBezTo>
                    <a:pt x="9539" y="5732"/>
                    <a:pt x="9644" y="6256"/>
                    <a:pt x="9927" y="6687"/>
                  </a:cubicBezTo>
                  <a:cubicBezTo>
                    <a:pt x="9859" y="6682"/>
                    <a:pt x="9792" y="6679"/>
                    <a:pt x="9728" y="6679"/>
                  </a:cubicBezTo>
                  <a:cubicBezTo>
                    <a:pt x="9263" y="6679"/>
                    <a:pt x="8898" y="6806"/>
                    <a:pt x="8643" y="6939"/>
                  </a:cubicBezTo>
                  <a:cubicBezTo>
                    <a:pt x="8455" y="7037"/>
                    <a:pt x="8282" y="7162"/>
                    <a:pt x="8129" y="7310"/>
                  </a:cubicBezTo>
                  <a:lnTo>
                    <a:pt x="5542" y="5300"/>
                  </a:lnTo>
                  <a:lnTo>
                    <a:pt x="7045" y="3367"/>
                  </a:lnTo>
                  <a:lnTo>
                    <a:pt x="7120" y="3270"/>
                  </a:lnTo>
                  <a:close/>
                  <a:moveTo>
                    <a:pt x="9720" y="7087"/>
                  </a:moveTo>
                  <a:cubicBezTo>
                    <a:pt x="9924" y="7087"/>
                    <a:pt x="10149" y="7117"/>
                    <a:pt x="10397" y="7187"/>
                  </a:cubicBezTo>
                  <a:lnTo>
                    <a:pt x="10422" y="7204"/>
                  </a:lnTo>
                  <a:lnTo>
                    <a:pt x="9624" y="8002"/>
                  </a:lnTo>
                  <a:cubicBezTo>
                    <a:pt x="9209" y="7940"/>
                    <a:pt x="8812" y="7788"/>
                    <a:pt x="8460" y="7557"/>
                  </a:cubicBezTo>
                  <a:cubicBezTo>
                    <a:pt x="8665" y="7372"/>
                    <a:pt x="9084" y="7087"/>
                    <a:pt x="9720" y="7087"/>
                  </a:cubicBezTo>
                  <a:close/>
                  <a:moveTo>
                    <a:pt x="2233" y="5798"/>
                  </a:moveTo>
                  <a:cubicBezTo>
                    <a:pt x="2443" y="5798"/>
                    <a:pt x="2615" y="5968"/>
                    <a:pt x="2615" y="6178"/>
                  </a:cubicBezTo>
                  <a:cubicBezTo>
                    <a:pt x="2615" y="6389"/>
                    <a:pt x="2443" y="6559"/>
                    <a:pt x="2233" y="6559"/>
                  </a:cubicBezTo>
                  <a:cubicBezTo>
                    <a:pt x="2232" y="6559"/>
                    <a:pt x="2230" y="6559"/>
                    <a:pt x="2228" y="6559"/>
                  </a:cubicBezTo>
                  <a:cubicBezTo>
                    <a:pt x="2114" y="6559"/>
                    <a:pt x="2022" y="6650"/>
                    <a:pt x="2022" y="6763"/>
                  </a:cubicBezTo>
                  <a:cubicBezTo>
                    <a:pt x="2022" y="6878"/>
                    <a:pt x="2114" y="6969"/>
                    <a:pt x="2228" y="6969"/>
                  </a:cubicBezTo>
                  <a:cubicBezTo>
                    <a:pt x="2230" y="6969"/>
                    <a:pt x="2232" y="6969"/>
                    <a:pt x="2233" y="6969"/>
                  </a:cubicBezTo>
                  <a:lnTo>
                    <a:pt x="3581" y="6969"/>
                  </a:lnTo>
                  <a:cubicBezTo>
                    <a:pt x="3585" y="6969"/>
                    <a:pt x="3588" y="6969"/>
                    <a:pt x="3591" y="6969"/>
                  </a:cubicBezTo>
                  <a:cubicBezTo>
                    <a:pt x="3794" y="6969"/>
                    <a:pt x="3957" y="7133"/>
                    <a:pt x="3957" y="7336"/>
                  </a:cubicBezTo>
                  <a:cubicBezTo>
                    <a:pt x="3957" y="7539"/>
                    <a:pt x="3792" y="7703"/>
                    <a:pt x="3589" y="7703"/>
                  </a:cubicBezTo>
                  <a:cubicBezTo>
                    <a:pt x="3586" y="7703"/>
                    <a:pt x="3584" y="7703"/>
                    <a:pt x="3581" y="7703"/>
                  </a:cubicBezTo>
                  <a:lnTo>
                    <a:pt x="2547" y="7703"/>
                  </a:lnTo>
                  <a:cubicBezTo>
                    <a:pt x="2545" y="7703"/>
                    <a:pt x="2543" y="7703"/>
                    <a:pt x="2542" y="7703"/>
                  </a:cubicBezTo>
                  <a:cubicBezTo>
                    <a:pt x="2429" y="7703"/>
                    <a:pt x="2336" y="7794"/>
                    <a:pt x="2336" y="7907"/>
                  </a:cubicBezTo>
                  <a:cubicBezTo>
                    <a:pt x="2336" y="8022"/>
                    <a:pt x="2429" y="8113"/>
                    <a:pt x="2542" y="8113"/>
                  </a:cubicBezTo>
                  <a:cubicBezTo>
                    <a:pt x="2543" y="8113"/>
                    <a:pt x="2545" y="8113"/>
                    <a:pt x="2547" y="8113"/>
                  </a:cubicBezTo>
                  <a:cubicBezTo>
                    <a:pt x="2749" y="8113"/>
                    <a:pt x="2914" y="8277"/>
                    <a:pt x="2914" y="8480"/>
                  </a:cubicBezTo>
                  <a:cubicBezTo>
                    <a:pt x="2914" y="8682"/>
                    <a:pt x="2749" y="8847"/>
                    <a:pt x="2547" y="8847"/>
                  </a:cubicBezTo>
                  <a:lnTo>
                    <a:pt x="1200" y="8847"/>
                  </a:lnTo>
                  <a:lnTo>
                    <a:pt x="1200" y="5798"/>
                  </a:lnTo>
                  <a:close/>
                  <a:moveTo>
                    <a:pt x="3302" y="409"/>
                  </a:moveTo>
                  <a:cubicBezTo>
                    <a:pt x="3389" y="409"/>
                    <a:pt x="3476" y="437"/>
                    <a:pt x="3550" y="494"/>
                  </a:cubicBezTo>
                  <a:lnTo>
                    <a:pt x="5948" y="2356"/>
                  </a:lnTo>
                  <a:lnTo>
                    <a:pt x="4827" y="3800"/>
                  </a:lnTo>
                  <a:lnTo>
                    <a:pt x="3434" y="2718"/>
                  </a:lnTo>
                  <a:cubicBezTo>
                    <a:pt x="3396" y="2687"/>
                    <a:pt x="3351" y="2672"/>
                    <a:pt x="3306" y="2672"/>
                  </a:cubicBezTo>
                  <a:cubicBezTo>
                    <a:pt x="3245" y="2672"/>
                    <a:pt x="3185" y="2699"/>
                    <a:pt x="3145" y="2752"/>
                  </a:cubicBezTo>
                  <a:cubicBezTo>
                    <a:pt x="3074" y="2841"/>
                    <a:pt x="3091" y="2971"/>
                    <a:pt x="3183" y="3041"/>
                  </a:cubicBezTo>
                  <a:lnTo>
                    <a:pt x="4575" y="4123"/>
                  </a:lnTo>
                  <a:lnTo>
                    <a:pt x="3995" y="4870"/>
                  </a:lnTo>
                  <a:cubicBezTo>
                    <a:pt x="3743" y="5193"/>
                    <a:pt x="3801" y="5660"/>
                    <a:pt x="4125" y="5912"/>
                  </a:cubicBezTo>
                  <a:cubicBezTo>
                    <a:pt x="4261" y="6017"/>
                    <a:pt x="4421" y="6069"/>
                    <a:pt x="4581" y="6069"/>
                  </a:cubicBezTo>
                  <a:cubicBezTo>
                    <a:pt x="4802" y="6069"/>
                    <a:pt x="5021" y="5970"/>
                    <a:pt x="5167" y="5781"/>
                  </a:cubicBezTo>
                  <a:lnTo>
                    <a:pt x="5290" y="5623"/>
                  </a:lnTo>
                  <a:lnTo>
                    <a:pt x="6782" y="6783"/>
                  </a:lnTo>
                  <a:lnTo>
                    <a:pt x="6782" y="9282"/>
                  </a:lnTo>
                  <a:cubicBezTo>
                    <a:pt x="6778" y="9277"/>
                    <a:pt x="6774" y="9273"/>
                    <a:pt x="6770" y="9269"/>
                  </a:cubicBezTo>
                  <a:cubicBezTo>
                    <a:pt x="6502" y="8998"/>
                    <a:pt x="6138" y="8847"/>
                    <a:pt x="5757" y="8847"/>
                  </a:cubicBezTo>
                  <a:cubicBezTo>
                    <a:pt x="5756" y="8847"/>
                    <a:pt x="5754" y="8847"/>
                    <a:pt x="5752" y="8847"/>
                  </a:cubicBezTo>
                  <a:lnTo>
                    <a:pt x="3231" y="8847"/>
                  </a:lnTo>
                  <a:cubicBezTo>
                    <a:pt x="3354" y="8617"/>
                    <a:pt x="3354" y="8342"/>
                    <a:pt x="3231" y="8113"/>
                  </a:cubicBezTo>
                  <a:lnTo>
                    <a:pt x="3583" y="8113"/>
                  </a:lnTo>
                  <a:cubicBezTo>
                    <a:pt x="4006" y="8107"/>
                    <a:pt x="4346" y="7761"/>
                    <a:pt x="4346" y="7336"/>
                  </a:cubicBezTo>
                  <a:cubicBezTo>
                    <a:pt x="4346" y="6912"/>
                    <a:pt x="4006" y="6567"/>
                    <a:pt x="3583" y="6559"/>
                  </a:cubicBezTo>
                  <a:lnTo>
                    <a:pt x="2926" y="6559"/>
                  </a:lnTo>
                  <a:cubicBezTo>
                    <a:pt x="3217" y="6034"/>
                    <a:pt x="2836" y="5389"/>
                    <a:pt x="2235" y="5389"/>
                  </a:cubicBezTo>
                  <a:lnTo>
                    <a:pt x="1202" y="5389"/>
                  </a:lnTo>
                  <a:lnTo>
                    <a:pt x="1202" y="979"/>
                  </a:lnTo>
                  <a:lnTo>
                    <a:pt x="2144" y="979"/>
                  </a:lnTo>
                  <a:lnTo>
                    <a:pt x="2035" y="1118"/>
                  </a:lnTo>
                  <a:cubicBezTo>
                    <a:pt x="1762" y="1473"/>
                    <a:pt x="1825" y="1982"/>
                    <a:pt x="2178" y="2258"/>
                  </a:cubicBezTo>
                  <a:lnTo>
                    <a:pt x="2429" y="2454"/>
                  </a:lnTo>
                  <a:cubicBezTo>
                    <a:pt x="2466" y="2481"/>
                    <a:pt x="2509" y="2495"/>
                    <a:pt x="2551" y="2495"/>
                  </a:cubicBezTo>
                  <a:cubicBezTo>
                    <a:pt x="2612" y="2495"/>
                    <a:pt x="2673" y="2468"/>
                    <a:pt x="2714" y="2416"/>
                  </a:cubicBezTo>
                  <a:cubicBezTo>
                    <a:pt x="2782" y="2327"/>
                    <a:pt x="2768" y="2200"/>
                    <a:pt x="2680" y="2130"/>
                  </a:cubicBezTo>
                  <a:lnTo>
                    <a:pt x="2429" y="1935"/>
                  </a:lnTo>
                  <a:cubicBezTo>
                    <a:pt x="2253" y="1798"/>
                    <a:pt x="2222" y="1544"/>
                    <a:pt x="2358" y="1369"/>
                  </a:cubicBezTo>
                  <a:lnTo>
                    <a:pt x="2983" y="565"/>
                  </a:lnTo>
                  <a:cubicBezTo>
                    <a:pt x="3063" y="462"/>
                    <a:pt x="3182" y="409"/>
                    <a:pt x="3302" y="409"/>
                  </a:cubicBezTo>
                  <a:close/>
                  <a:moveTo>
                    <a:pt x="8216" y="979"/>
                  </a:moveTo>
                  <a:cubicBezTo>
                    <a:pt x="8217" y="979"/>
                    <a:pt x="8219" y="979"/>
                    <a:pt x="8221" y="979"/>
                  </a:cubicBezTo>
                  <a:lnTo>
                    <a:pt x="12773" y="979"/>
                  </a:lnTo>
                  <a:lnTo>
                    <a:pt x="12773" y="8847"/>
                  </a:lnTo>
                  <a:lnTo>
                    <a:pt x="8221" y="8847"/>
                  </a:lnTo>
                  <a:cubicBezTo>
                    <a:pt x="7834" y="8847"/>
                    <a:pt x="7461" y="9004"/>
                    <a:pt x="7192" y="9282"/>
                  </a:cubicBezTo>
                  <a:lnTo>
                    <a:pt x="7192" y="7101"/>
                  </a:lnTo>
                  <a:lnTo>
                    <a:pt x="8025" y="7748"/>
                  </a:lnTo>
                  <a:cubicBezTo>
                    <a:pt x="8395" y="8036"/>
                    <a:pt x="8820" y="8240"/>
                    <a:pt x="9275" y="8351"/>
                  </a:cubicBezTo>
                  <a:lnTo>
                    <a:pt x="9214" y="8412"/>
                  </a:lnTo>
                  <a:cubicBezTo>
                    <a:pt x="9132" y="8491"/>
                    <a:pt x="9131" y="8623"/>
                    <a:pt x="9211" y="8704"/>
                  </a:cubicBezTo>
                  <a:cubicBezTo>
                    <a:pt x="9251" y="8744"/>
                    <a:pt x="9304" y="8764"/>
                    <a:pt x="9356" y="8764"/>
                  </a:cubicBezTo>
                  <a:cubicBezTo>
                    <a:pt x="9410" y="8764"/>
                    <a:pt x="9463" y="8743"/>
                    <a:pt x="9503" y="8701"/>
                  </a:cubicBezTo>
                  <a:lnTo>
                    <a:pt x="11242" y="6963"/>
                  </a:lnTo>
                  <a:cubicBezTo>
                    <a:pt x="11324" y="6884"/>
                    <a:pt x="11326" y="6752"/>
                    <a:pt x="11245" y="6670"/>
                  </a:cubicBezTo>
                  <a:cubicBezTo>
                    <a:pt x="11205" y="6630"/>
                    <a:pt x="11153" y="6610"/>
                    <a:pt x="11101" y="6610"/>
                  </a:cubicBezTo>
                  <a:cubicBezTo>
                    <a:pt x="11047" y="6610"/>
                    <a:pt x="10993" y="6632"/>
                    <a:pt x="10952" y="6674"/>
                  </a:cubicBezTo>
                  <a:lnTo>
                    <a:pt x="10712" y="6914"/>
                  </a:lnTo>
                  <a:lnTo>
                    <a:pt x="10617" y="6839"/>
                  </a:lnTo>
                  <a:cubicBezTo>
                    <a:pt x="10120" y="6453"/>
                    <a:pt x="9900" y="5806"/>
                    <a:pt x="10062" y="5196"/>
                  </a:cubicBezTo>
                  <a:cubicBezTo>
                    <a:pt x="10081" y="5117"/>
                    <a:pt x="10053" y="5032"/>
                    <a:pt x="9988" y="4982"/>
                  </a:cubicBezTo>
                  <a:lnTo>
                    <a:pt x="7361" y="2939"/>
                  </a:lnTo>
                  <a:cubicBezTo>
                    <a:pt x="7516" y="2634"/>
                    <a:pt x="7446" y="2264"/>
                    <a:pt x="7189" y="2039"/>
                  </a:cubicBezTo>
                  <a:cubicBezTo>
                    <a:pt x="7191" y="2029"/>
                    <a:pt x="7191" y="2018"/>
                    <a:pt x="7191" y="2008"/>
                  </a:cubicBezTo>
                  <a:cubicBezTo>
                    <a:pt x="7191" y="1734"/>
                    <a:pt x="7298" y="1472"/>
                    <a:pt x="7492" y="1279"/>
                  </a:cubicBezTo>
                  <a:lnTo>
                    <a:pt x="7494" y="1279"/>
                  </a:lnTo>
                  <a:cubicBezTo>
                    <a:pt x="7685" y="1088"/>
                    <a:pt x="7945" y="979"/>
                    <a:pt x="8216" y="979"/>
                  </a:cubicBezTo>
                  <a:close/>
                  <a:moveTo>
                    <a:pt x="5752" y="9256"/>
                  </a:moveTo>
                  <a:cubicBezTo>
                    <a:pt x="6279" y="9256"/>
                    <a:pt x="6721" y="9654"/>
                    <a:pt x="6777" y="10179"/>
                  </a:cubicBezTo>
                  <a:cubicBezTo>
                    <a:pt x="6775" y="10177"/>
                    <a:pt x="6773" y="10174"/>
                    <a:pt x="6770" y="10172"/>
                  </a:cubicBezTo>
                  <a:cubicBezTo>
                    <a:pt x="6502" y="9902"/>
                    <a:pt x="6138" y="9751"/>
                    <a:pt x="5757" y="9751"/>
                  </a:cubicBezTo>
                  <a:cubicBezTo>
                    <a:pt x="5756" y="9751"/>
                    <a:pt x="5754" y="9751"/>
                    <a:pt x="5752" y="9751"/>
                  </a:cubicBezTo>
                  <a:lnTo>
                    <a:pt x="1202" y="9751"/>
                  </a:lnTo>
                  <a:lnTo>
                    <a:pt x="1202" y="9256"/>
                  </a:lnTo>
                  <a:close/>
                  <a:moveTo>
                    <a:pt x="13359" y="2790"/>
                  </a:moveTo>
                  <a:cubicBezTo>
                    <a:pt x="13473" y="2790"/>
                    <a:pt x="13563" y="2882"/>
                    <a:pt x="13563" y="2994"/>
                  </a:cubicBezTo>
                  <a:lnTo>
                    <a:pt x="13563" y="10682"/>
                  </a:lnTo>
                  <a:cubicBezTo>
                    <a:pt x="13498" y="10659"/>
                    <a:pt x="13429" y="10646"/>
                    <a:pt x="13359" y="10646"/>
                  </a:cubicBezTo>
                  <a:lnTo>
                    <a:pt x="9220" y="10646"/>
                  </a:lnTo>
                  <a:cubicBezTo>
                    <a:pt x="8557" y="10651"/>
                    <a:pt x="7961" y="11052"/>
                    <a:pt x="7709" y="11664"/>
                  </a:cubicBezTo>
                  <a:lnTo>
                    <a:pt x="6264" y="11664"/>
                  </a:lnTo>
                  <a:cubicBezTo>
                    <a:pt x="6012" y="11052"/>
                    <a:pt x="5415" y="10651"/>
                    <a:pt x="4753" y="10646"/>
                  </a:cubicBezTo>
                  <a:lnTo>
                    <a:pt x="614" y="10646"/>
                  </a:lnTo>
                  <a:cubicBezTo>
                    <a:pt x="544" y="10646"/>
                    <a:pt x="475" y="10659"/>
                    <a:pt x="410" y="10682"/>
                  </a:cubicBezTo>
                  <a:lnTo>
                    <a:pt x="410" y="2994"/>
                  </a:lnTo>
                  <a:cubicBezTo>
                    <a:pt x="410" y="2882"/>
                    <a:pt x="502" y="2790"/>
                    <a:pt x="614" y="2790"/>
                  </a:cubicBezTo>
                  <a:lnTo>
                    <a:pt x="792" y="2790"/>
                  </a:lnTo>
                  <a:lnTo>
                    <a:pt x="792" y="9955"/>
                  </a:lnTo>
                  <a:cubicBezTo>
                    <a:pt x="792" y="10068"/>
                    <a:pt x="884" y="10159"/>
                    <a:pt x="996" y="10159"/>
                  </a:cubicBezTo>
                  <a:lnTo>
                    <a:pt x="5752" y="10159"/>
                  </a:lnTo>
                  <a:cubicBezTo>
                    <a:pt x="6322" y="10159"/>
                    <a:pt x="6782" y="10619"/>
                    <a:pt x="6782" y="11189"/>
                  </a:cubicBezTo>
                  <a:cubicBezTo>
                    <a:pt x="6778" y="11304"/>
                    <a:pt x="6872" y="11399"/>
                    <a:pt x="6986" y="11399"/>
                  </a:cubicBezTo>
                  <a:cubicBezTo>
                    <a:pt x="7103" y="11399"/>
                    <a:pt x="7195" y="11304"/>
                    <a:pt x="7192" y="11189"/>
                  </a:cubicBezTo>
                  <a:cubicBezTo>
                    <a:pt x="7192" y="10619"/>
                    <a:pt x="7653" y="10159"/>
                    <a:pt x="8221" y="10159"/>
                  </a:cubicBezTo>
                  <a:lnTo>
                    <a:pt x="10183" y="10159"/>
                  </a:lnTo>
                  <a:cubicBezTo>
                    <a:pt x="10294" y="10156"/>
                    <a:pt x="10383" y="10065"/>
                    <a:pt x="10383" y="9955"/>
                  </a:cubicBezTo>
                  <a:cubicBezTo>
                    <a:pt x="10383" y="9843"/>
                    <a:pt x="10294" y="9752"/>
                    <a:pt x="10183" y="9749"/>
                  </a:cubicBezTo>
                  <a:lnTo>
                    <a:pt x="8221" y="9749"/>
                  </a:lnTo>
                  <a:cubicBezTo>
                    <a:pt x="7837" y="9749"/>
                    <a:pt x="7467" y="9904"/>
                    <a:pt x="7198" y="10179"/>
                  </a:cubicBezTo>
                  <a:cubicBezTo>
                    <a:pt x="7251" y="9654"/>
                    <a:pt x="7694" y="9256"/>
                    <a:pt x="8221" y="9255"/>
                  </a:cubicBezTo>
                  <a:lnTo>
                    <a:pt x="12773" y="9255"/>
                  </a:lnTo>
                  <a:lnTo>
                    <a:pt x="12773" y="9749"/>
                  </a:lnTo>
                  <a:lnTo>
                    <a:pt x="11139" y="9749"/>
                  </a:lnTo>
                  <a:cubicBezTo>
                    <a:pt x="11028" y="9752"/>
                    <a:pt x="10940" y="9843"/>
                    <a:pt x="10940" y="9955"/>
                  </a:cubicBezTo>
                  <a:cubicBezTo>
                    <a:pt x="10940" y="10065"/>
                    <a:pt x="11028" y="10156"/>
                    <a:pt x="11139" y="10159"/>
                  </a:cubicBezTo>
                  <a:lnTo>
                    <a:pt x="12977" y="10159"/>
                  </a:lnTo>
                  <a:cubicBezTo>
                    <a:pt x="13090" y="10159"/>
                    <a:pt x="13182" y="10067"/>
                    <a:pt x="13182" y="9955"/>
                  </a:cubicBezTo>
                  <a:lnTo>
                    <a:pt x="13182" y="2790"/>
                  </a:lnTo>
                  <a:close/>
                  <a:moveTo>
                    <a:pt x="13364" y="11057"/>
                  </a:moveTo>
                  <a:cubicBezTo>
                    <a:pt x="13477" y="11057"/>
                    <a:pt x="13569" y="11148"/>
                    <a:pt x="13569" y="11263"/>
                  </a:cubicBezTo>
                  <a:cubicBezTo>
                    <a:pt x="13569" y="11376"/>
                    <a:pt x="13477" y="11467"/>
                    <a:pt x="13364" y="11467"/>
                  </a:cubicBezTo>
                  <a:cubicBezTo>
                    <a:pt x="13363" y="11467"/>
                    <a:pt x="13361" y="11467"/>
                    <a:pt x="13359" y="11467"/>
                  </a:cubicBezTo>
                  <a:lnTo>
                    <a:pt x="9220" y="11467"/>
                  </a:lnTo>
                  <a:cubicBezTo>
                    <a:pt x="8778" y="11467"/>
                    <a:pt x="8414" y="11831"/>
                    <a:pt x="8408" y="12282"/>
                  </a:cubicBezTo>
                  <a:cubicBezTo>
                    <a:pt x="8406" y="12394"/>
                    <a:pt x="8316" y="12483"/>
                    <a:pt x="8204" y="12483"/>
                  </a:cubicBezTo>
                  <a:lnTo>
                    <a:pt x="5771" y="12483"/>
                  </a:lnTo>
                  <a:cubicBezTo>
                    <a:pt x="5714" y="12483"/>
                    <a:pt x="5661" y="12462"/>
                    <a:pt x="5622" y="12422"/>
                  </a:cubicBezTo>
                  <a:cubicBezTo>
                    <a:pt x="5585" y="12385"/>
                    <a:pt x="5565" y="12337"/>
                    <a:pt x="5565" y="12286"/>
                  </a:cubicBezTo>
                  <a:cubicBezTo>
                    <a:pt x="5569" y="11835"/>
                    <a:pt x="5205" y="11467"/>
                    <a:pt x="4755" y="11467"/>
                  </a:cubicBezTo>
                  <a:lnTo>
                    <a:pt x="614" y="11467"/>
                  </a:lnTo>
                  <a:cubicBezTo>
                    <a:pt x="612" y="11467"/>
                    <a:pt x="610" y="11467"/>
                    <a:pt x="609" y="11467"/>
                  </a:cubicBezTo>
                  <a:cubicBezTo>
                    <a:pt x="496" y="11467"/>
                    <a:pt x="404" y="11376"/>
                    <a:pt x="404" y="11263"/>
                  </a:cubicBezTo>
                  <a:cubicBezTo>
                    <a:pt x="404" y="11148"/>
                    <a:pt x="496" y="11057"/>
                    <a:pt x="609" y="11057"/>
                  </a:cubicBezTo>
                  <a:cubicBezTo>
                    <a:pt x="610" y="11057"/>
                    <a:pt x="612" y="11057"/>
                    <a:pt x="614" y="11057"/>
                  </a:cubicBezTo>
                  <a:lnTo>
                    <a:pt x="4755" y="11057"/>
                  </a:lnTo>
                  <a:cubicBezTo>
                    <a:pt x="5292" y="11060"/>
                    <a:pt x="5766" y="11413"/>
                    <a:pt x="5924" y="11929"/>
                  </a:cubicBezTo>
                  <a:cubicBezTo>
                    <a:pt x="5949" y="12015"/>
                    <a:pt x="6029" y="12073"/>
                    <a:pt x="6119" y="12073"/>
                  </a:cubicBezTo>
                  <a:lnTo>
                    <a:pt x="7854" y="12073"/>
                  </a:lnTo>
                  <a:cubicBezTo>
                    <a:pt x="7944" y="12073"/>
                    <a:pt x="8024" y="12015"/>
                    <a:pt x="8049" y="11929"/>
                  </a:cubicBezTo>
                  <a:cubicBezTo>
                    <a:pt x="8207" y="11413"/>
                    <a:pt x="8680" y="11060"/>
                    <a:pt x="9218" y="11057"/>
                  </a:cubicBezTo>
                  <a:lnTo>
                    <a:pt x="13359" y="11057"/>
                  </a:lnTo>
                  <a:cubicBezTo>
                    <a:pt x="13361" y="11057"/>
                    <a:pt x="13363" y="11057"/>
                    <a:pt x="13364" y="11057"/>
                  </a:cubicBezTo>
                  <a:close/>
                  <a:moveTo>
                    <a:pt x="3303" y="0"/>
                  </a:moveTo>
                  <a:cubicBezTo>
                    <a:pt x="3061" y="0"/>
                    <a:pt x="2821" y="108"/>
                    <a:pt x="2660" y="314"/>
                  </a:cubicBezTo>
                  <a:lnTo>
                    <a:pt x="2462" y="569"/>
                  </a:lnTo>
                  <a:lnTo>
                    <a:pt x="996" y="569"/>
                  </a:lnTo>
                  <a:cubicBezTo>
                    <a:pt x="883" y="569"/>
                    <a:pt x="792" y="660"/>
                    <a:pt x="792" y="773"/>
                  </a:cubicBezTo>
                  <a:lnTo>
                    <a:pt x="792" y="2380"/>
                  </a:lnTo>
                  <a:lnTo>
                    <a:pt x="615" y="2380"/>
                  </a:lnTo>
                  <a:cubicBezTo>
                    <a:pt x="276" y="2380"/>
                    <a:pt x="2" y="2655"/>
                    <a:pt x="0" y="2994"/>
                  </a:cubicBezTo>
                  <a:lnTo>
                    <a:pt x="0" y="11261"/>
                  </a:lnTo>
                  <a:cubicBezTo>
                    <a:pt x="2" y="11602"/>
                    <a:pt x="276" y="11875"/>
                    <a:pt x="615" y="11876"/>
                  </a:cubicBezTo>
                  <a:lnTo>
                    <a:pt x="4755" y="11876"/>
                  </a:lnTo>
                  <a:cubicBezTo>
                    <a:pt x="4978" y="11876"/>
                    <a:pt x="5158" y="12058"/>
                    <a:pt x="5157" y="12282"/>
                  </a:cubicBezTo>
                  <a:cubicBezTo>
                    <a:pt x="5156" y="12442"/>
                    <a:pt x="5218" y="12596"/>
                    <a:pt x="5331" y="12710"/>
                  </a:cubicBezTo>
                  <a:cubicBezTo>
                    <a:pt x="5447" y="12826"/>
                    <a:pt x="5606" y="12893"/>
                    <a:pt x="5771" y="12893"/>
                  </a:cubicBezTo>
                  <a:lnTo>
                    <a:pt x="8204" y="12893"/>
                  </a:lnTo>
                  <a:cubicBezTo>
                    <a:pt x="8540" y="12891"/>
                    <a:pt x="8813" y="12622"/>
                    <a:pt x="8819" y="12286"/>
                  </a:cubicBezTo>
                  <a:cubicBezTo>
                    <a:pt x="8820" y="12061"/>
                    <a:pt x="9002" y="11876"/>
                    <a:pt x="9220" y="11876"/>
                  </a:cubicBezTo>
                  <a:lnTo>
                    <a:pt x="13361" y="11876"/>
                  </a:lnTo>
                  <a:cubicBezTo>
                    <a:pt x="13699" y="11876"/>
                    <a:pt x="13974" y="11602"/>
                    <a:pt x="13974" y="11263"/>
                  </a:cubicBezTo>
                  <a:lnTo>
                    <a:pt x="13974" y="2994"/>
                  </a:lnTo>
                  <a:cubicBezTo>
                    <a:pt x="13974" y="2655"/>
                    <a:pt x="13699" y="2380"/>
                    <a:pt x="13361" y="2380"/>
                  </a:cubicBezTo>
                  <a:lnTo>
                    <a:pt x="13182" y="2380"/>
                  </a:lnTo>
                  <a:lnTo>
                    <a:pt x="13182" y="773"/>
                  </a:lnTo>
                  <a:cubicBezTo>
                    <a:pt x="13182" y="660"/>
                    <a:pt x="13091" y="569"/>
                    <a:pt x="12978" y="569"/>
                  </a:cubicBezTo>
                  <a:lnTo>
                    <a:pt x="8221" y="569"/>
                  </a:lnTo>
                  <a:cubicBezTo>
                    <a:pt x="8219" y="569"/>
                    <a:pt x="8217" y="569"/>
                    <a:pt x="8215" y="569"/>
                  </a:cubicBezTo>
                  <a:cubicBezTo>
                    <a:pt x="7836" y="569"/>
                    <a:pt x="7471" y="721"/>
                    <a:pt x="7203" y="990"/>
                  </a:cubicBezTo>
                  <a:cubicBezTo>
                    <a:pt x="7120" y="1074"/>
                    <a:pt x="7047" y="1167"/>
                    <a:pt x="6986" y="1268"/>
                  </a:cubicBezTo>
                  <a:cubicBezTo>
                    <a:pt x="6726" y="834"/>
                    <a:pt x="6258" y="569"/>
                    <a:pt x="5752" y="569"/>
                  </a:cubicBezTo>
                  <a:lnTo>
                    <a:pt x="4312" y="569"/>
                  </a:lnTo>
                  <a:lnTo>
                    <a:pt x="3801" y="171"/>
                  </a:lnTo>
                  <a:cubicBezTo>
                    <a:pt x="3653" y="56"/>
                    <a:pt x="3477" y="0"/>
                    <a:pt x="3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37;p45"/>
            <p:cNvSpPr/>
            <p:nvPr/>
          </p:nvSpPr>
          <p:spPr>
            <a:xfrm>
              <a:off x="2690500" y="3360400"/>
              <a:ext cx="45875" cy="39100"/>
            </a:xfrm>
            <a:custGeom>
              <a:avLst/>
              <a:gdLst/>
              <a:ahLst/>
              <a:cxnLst/>
              <a:rect l="l" t="t" r="r" b="b"/>
              <a:pathLst>
                <a:path w="1835" h="1564" extrusionOk="0">
                  <a:moveTo>
                    <a:pt x="538" y="520"/>
                  </a:moveTo>
                  <a:lnTo>
                    <a:pt x="1282" y="1098"/>
                  </a:lnTo>
                  <a:cubicBezTo>
                    <a:pt x="1231" y="1125"/>
                    <a:pt x="1174" y="1142"/>
                    <a:pt x="1116" y="1149"/>
                  </a:cubicBezTo>
                  <a:cubicBezTo>
                    <a:pt x="1095" y="1152"/>
                    <a:pt x="1074" y="1153"/>
                    <a:pt x="1054" y="1153"/>
                  </a:cubicBezTo>
                  <a:cubicBezTo>
                    <a:pt x="946" y="1153"/>
                    <a:pt x="840" y="1117"/>
                    <a:pt x="754" y="1050"/>
                  </a:cubicBezTo>
                  <a:lnTo>
                    <a:pt x="715" y="1019"/>
                  </a:lnTo>
                  <a:cubicBezTo>
                    <a:pt x="611" y="939"/>
                    <a:pt x="545" y="822"/>
                    <a:pt x="529" y="693"/>
                  </a:cubicBezTo>
                  <a:cubicBezTo>
                    <a:pt x="522" y="635"/>
                    <a:pt x="525" y="577"/>
                    <a:pt x="538" y="520"/>
                  </a:cubicBezTo>
                  <a:close/>
                  <a:moveTo>
                    <a:pt x="467" y="1"/>
                  </a:moveTo>
                  <a:cubicBezTo>
                    <a:pt x="406" y="1"/>
                    <a:pt x="346" y="28"/>
                    <a:pt x="305" y="79"/>
                  </a:cubicBezTo>
                  <a:cubicBezTo>
                    <a:pt x="1" y="472"/>
                    <a:pt x="71" y="1037"/>
                    <a:pt x="464" y="1342"/>
                  </a:cubicBezTo>
                  <a:lnTo>
                    <a:pt x="504" y="1373"/>
                  </a:lnTo>
                  <a:cubicBezTo>
                    <a:pt x="661" y="1495"/>
                    <a:pt x="854" y="1562"/>
                    <a:pt x="1053" y="1562"/>
                  </a:cubicBezTo>
                  <a:lnTo>
                    <a:pt x="1053" y="1563"/>
                  </a:lnTo>
                  <a:cubicBezTo>
                    <a:pt x="1092" y="1563"/>
                    <a:pt x="1129" y="1560"/>
                    <a:pt x="1167" y="1556"/>
                  </a:cubicBezTo>
                  <a:cubicBezTo>
                    <a:pt x="1404" y="1526"/>
                    <a:pt x="1619" y="1404"/>
                    <a:pt x="1765" y="1214"/>
                  </a:cubicBezTo>
                  <a:cubicBezTo>
                    <a:pt x="1834" y="1127"/>
                    <a:pt x="1819" y="998"/>
                    <a:pt x="1729" y="928"/>
                  </a:cubicBezTo>
                  <a:lnTo>
                    <a:pt x="593" y="44"/>
                  </a:lnTo>
                  <a:cubicBezTo>
                    <a:pt x="555" y="15"/>
                    <a:pt x="511"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38;p45"/>
            <p:cNvSpPr/>
            <p:nvPr/>
          </p:nvSpPr>
          <p:spPr>
            <a:xfrm>
              <a:off x="2701725" y="3306700"/>
              <a:ext cx="106525" cy="10275"/>
            </a:xfrm>
            <a:custGeom>
              <a:avLst/>
              <a:gdLst/>
              <a:ahLst/>
              <a:cxnLst/>
              <a:rect l="l" t="t" r="r" b="b"/>
              <a:pathLst>
                <a:path w="4261" h="411" extrusionOk="0">
                  <a:moveTo>
                    <a:pt x="204" y="1"/>
                  </a:moveTo>
                  <a:cubicBezTo>
                    <a:pt x="92" y="1"/>
                    <a:pt x="1" y="93"/>
                    <a:pt x="1" y="205"/>
                  </a:cubicBezTo>
                  <a:cubicBezTo>
                    <a:pt x="1" y="320"/>
                    <a:pt x="93" y="411"/>
                    <a:pt x="207" y="411"/>
                  </a:cubicBezTo>
                  <a:cubicBezTo>
                    <a:pt x="208" y="411"/>
                    <a:pt x="210" y="411"/>
                    <a:pt x="212" y="411"/>
                  </a:cubicBezTo>
                  <a:lnTo>
                    <a:pt x="4051" y="411"/>
                  </a:lnTo>
                  <a:cubicBezTo>
                    <a:pt x="4053" y="411"/>
                    <a:pt x="4054" y="411"/>
                    <a:pt x="4056" y="411"/>
                  </a:cubicBezTo>
                  <a:cubicBezTo>
                    <a:pt x="4169" y="411"/>
                    <a:pt x="4261" y="320"/>
                    <a:pt x="4261" y="205"/>
                  </a:cubicBezTo>
                  <a:cubicBezTo>
                    <a:pt x="4261" y="93"/>
                    <a:pt x="4170" y="1"/>
                    <a:pt x="4058" y="1"/>
                  </a:cubicBezTo>
                  <a:cubicBezTo>
                    <a:pt x="4056" y="1"/>
                    <a:pt x="4053" y="1"/>
                    <a:pt x="4051" y="1"/>
                  </a:cubicBezTo>
                  <a:lnTo>
                    <a:pt x="212" y="1"/>
                  </a:lnTo>
                  <a:cubicBezTo>
                    <a:pt x="209" y="1"/>
                    <a:pt x="207"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39;p45"/>
            <p:cNvSpPr/>
            <p:nvPr/>
          </p:nvSpPr>
          <p:spPr>
            <a:xfrm>
              <a:off x="2715650" y="3329200"/>
              <a:ext cx="92650" cy="10250"/>
            </a:xfrm>
            <a:custGeom>
              <a:avLst/>
              <a:gdLst/>
              <a:ahLst/>
              <a:cxnLst/>
              <a:rect l="l" t="t" r="r" b="b"/>
              <a:pathLst>
                <a:path w="3706" h="410" extrusionOk="0">
                  <a:moveTo>
                    <a:pt x="3502" y="1"/>
                  </a:moveTo>
                  <a:cubicBezTo>
                    <a:pt x="3499" y="1"/>
                    <a:pt x="3496" y="1"/>
                    <a:pt x="3494" y="1"/>
                  </a:cubicBezTo>
                  <a:lnTo>
                    <a:pt x="199" y="1"/>
                  </a:lnTo>
                  <a:cubicBezTo>
                    <a:pt x="89" y="4"/>
                    <a:pt x="1" y="94"/>
                    <a:pt x="1" y="205"/>
                  </a:cubicBezTo>
                  <a:cubicBezTo>
                    <a:pt x="1" y="315"/>
                    <a:pt x="89" y="406"/>
                    <a:pt x="199" y="409"/>
                  </a:cubicBezTo>
                  <a:lnTo>
                    <a:pt x="3494" y="409"/>
                  </a:lnTo>
                  <a:cubicBezTo>
                    <a:pt x="3496" y="409"/>
                    <a:pt x="3499" y="409"/>
                    <a:pt x="3501" y="409"/>
                  </a:cubicBezTo>
                  <a:cubicBezTo>
                    <a:pt x="3613" y="409"/>
                    <a:pt x="3705" y="317"/>
                    <a:pt x="3705" y="205"/>
                  </a:cubicBezTo>
                  <a:cubicBezTo>
                    <a:pt x="3705" y="91"/>
                    <a:pt x="3613" y="1"/>
                    <a:pt x="35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0;p45"/>
            <p:cNvSpPr/>
            <p:nvPr/>
          </p:nvSpPr>
          <p:spPr>
            <a:xfrm>
              <a:off x="2738475" y="3351625"/>
              <a:ext cx="69775" cy="10275"/>
            </a:xfrm>
            <a:custGeom>
              <a:avLst/>
              <a:gdLst/>
              <a:ahLst/>
              <a:cxnLst/>
              <a:rect l="l" t="t" r="r" b="b"/>
              <a:pathLst>
                <a:path w="2791" h="411" extrusionOk="0">
                  <a:moveTo>
                    <a:pt x="206" y="1"/>
                  </a:moveTo>
                  <a:cubicBezTo>
                    <a:pt x="94" y="1"/>
                    <a:pt x="0" y="92"/>
                    <a:pt x="0" y="205"/>
                  </a:cubicBezTo>
                  <a:cubicBezTo>
                    <a:pt x="0" y="319"/>
                    <a:pt x="94" y="411"/>
                    <a:pt x="206" y="411"/>
                  </a:cubicBezTo>
                  <a:cubicBezTo>
                    <a:pt x="208" y="411"/>
                    <a:pt x="210" y="411"/>
                    <a:pt x="211" y="410"/>
                  </a:cubicBezTo>
                  <a:lnTo>
                    <a:pt x="2581" y="410"/>
                  </a:lnTo>
                  <a:cubicBezTo>
                    <a:pt x="2583" y="411"/>
                    <a:pt x="2584" y="411"/>
                    <a:pt x="2586" y="411"/>
                  </a:cubicBezTo>
                  <a:cubicBezTo>
                    <a:pt x="2699" y="411"/>
                    <a:pt x="2791" y="319"/>
                    <a:pt x="2791" y="205"/>
                  </a:cubicBezTo>
                  <a:cubicBezTo>
                    <a:pt x="2791" y="92"/>
                    <a:pt x="2699" y="1"/>
                    <a:pt x="2586" y="1"/>
                  </a:cubicBezTo>
                  <a:cubicBezTo>
                    <a:pt x="2584" y="1"/>
                    <a:pt x="2583" y="1"/>
                    <a:pt x="2581" y="1"/>
                  </a:cubicBezTo>
                  <a:lnTo>
                    <a:pt x="211" y="1"/>
                  </a:lnTo>
                  <a:cubicBezTo>
                    <a:pt x="210" y="1"/>
                    <a:pt x="208" y="1"/>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10" y="117280"/>
            <a:ext cx="1619670" cy="438246"/>
          </a:xfrm>
          <a:prstGeom prst="rect">
            <a:avLst/>
          </a:prstGeom>
        </p:spPr>
      </p:pic>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101082"/>
            <a:ext cx="1656184" cy="454444"/>
          </a:xfrm>
          <a:prstGeom prst="rect">
            <a:avLst/>
          </a:prstGeom>
        </p:spPr>
      </p:pic>
    </p:spTree>
    <p:extLst>
      <p:ext uri="{BB962C8B-B14F-4D97-AF65-F5344CB8AC3E}">
        <p14:creationId xmlns:p14="http://schemas.microsoft.com/office/powerpoint/2010/main" val="5208815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42"/>
          <p:cNvPicPr preferRelativeResize="0"/>
          <p:nvPr/>
        </p:nvPicPr>
        <p:blipFill>
          <a:blip r:embed="rId3">
            <a:alphaModFix/>
          </a:blip>
          <a:stretch>
            <a:fillRect/>
          </a:stretch>
        </p:blipFill>
        <p:spPr>
          <a:xfrm>
            <a:off x="5203350" y="1662800"/>
            <a:ext cx="4106925" cy="3452275"/>
          </a:xfrm>
          <a:prstGeom prst="rect">
            <a:avLst/>
          </a:prstGeom>
          <a:noFill/>
          <a:ln>
            <a:noFill/>
          </a:ln>
        </p:spPr>
      </p:pic>
      <p:sp>
        <p:nvSpPr>
          <p:cNvPr id="298" name="Google Shape;298;p42"/>
          <p:cNvSpPr txBox="1">
            <a:spLocks noGrp="1"/>
          </p:cNvSpPr>
          <p:nvPr>
            <p:ph type="title"/>
          </p:nvPr>
        </p:nvSpPr>
        <p:spPr>
          <a:xfrm rot="-2702">
            <a:off x="1101573" y="1969895"/>
            <a:ext cx="4101782" cy="13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sz="3600" smtClean="0"/>
              <a:t>SCHEMA DATABASE</a:t>
            </a:r>
            <a:endParaRPr sz="3600"/>
          </a:p>
        </p:txBody>
      </p:sp>
      <p:sp>
        <p:nvSpPr>
          <p:cNvPr id="299" name="Google Shape;299;p42"/>
          <p:cNvSpPr txBox="1">
            <a:spLocks noGrp="1"/>
          </p:cNvSpPr>
          <p:nvPr>
            <p:ph type="title" idx="2"/>
          </p:nvPr>
        </p:nvSpPr>
        <p:spPr>
          <a:xfrm rot="905">
            <a:off x="2440230" y="1143618"/>
            <a:ext cx="11394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0</a:t>
            </a:r>
            <a:r>
              <a:rPr lang="id-ID" smtClean="0"/>
              <a:t>5</a:t>
            </a:r>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10" y="117280"/>
            <a:ext cx="1619670" cy="43824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101082"/>
            <a:ext cx="1656184" cy="454444"/>
          </a:xfrm>
          <a:prstGeom prst="rect">
            <a:avLst/>
          </a:prstGeom>
        </p:spPr>
      </p:pic>
    </p:spTree>
    <p:extLst>
      <p:ext uri="{BB962C8B-B14F-4D97-AF65-F5344CB8AC3E}">
        <p14:creationId xmlns:p14="http://schemas.microsoft.com/office/powerpoint/2010/main" val="10786165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9"/>
          <p:cNvSpPr txBox="1">
            <a:spLocks noGrp="1"/>
          </p:cNvSpPr>
          <p:nvPr>
            <p:ph type="title"/>
          </p:nvPr>
        </p:nvSpPr>
        <p:spPr>
          <a:xfrm>
            <a:off x="1187624" y="535000"/>
            <a:ext cx="6740382"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3000" smtClean="0"/>
              <a:t>Schema Database</a:t>
            </a:r>
            <a:endParaRPr lang="id-ID" sz="300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673" y="1419622"/>
            <a:ext cx="6521695" cy="2880320"/>
          </a:xfrm>
          <a:prstGeom prst="rect">
            <a:avLst/>
          </a:prstGeom>
        </p:spPr>
      </p:pic>
      <p:pic>
        <p:nvPicPr>
          <p:cNvPr id="5" name="Google Shape;1322;p74"/>
          <p:cNvPicPr preferRelativeResize="0"/>
          <p:nvPr/>
        </p:nvPicPr>
        <p:blipFill>
          <a:blip r:embed="rId4">
            <a:alphaModFix/>
          </a:blip>
          <a:stretch>
            <a:fillRect/>
          </a:stretch>
        </p:blipFill>
        <p:spPr>
          <a:xfrm>
            <a:off x="8054430" y="3635231"/>
            <a:ext cx="982066" cy="1384791"/>
          </a:xfrm>
          <a:prstGeom prst="rect">
            <a:avLst/>
          </a:prstGeom>
          <a:noFill/>
          <a:ln>
            <a:no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0" y="117280"/>
            <a:ext cx="1619670" cy="438246"/>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101082"/>
            <a:ext cx="1656184" cy="454444"/>
          </a:xfrm>
          <a:prstGeom prst="rect">
            <a:avLst/>
          </a:prstGeom>
        </p:spPr>
      </p:pic>
    </p:spTree>
    <p:extLst>
      <p:ext uri="{BB962C8B-B14F-4D97-AF65-F5344CB8AC3E}">
        <p14:creationId xmlns:p14="http://schemas.microsoft.com/office/powerpoint/2010/main" val="37615859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68"/>
          <p:cNvSpPr txBox="1">
            <a:spLocks noGrp="1"/>
          </p:cNvSpPr>
          <p:nvPr>
            <p:ph type="title"/>
          </p:nvPr>
        </p:nvSpPr>
        <p:spPr>
          <a:xfrm rot="-2702">
            <a:off x="2663548" y="1969880"/>
            <a:ext cx="4140705" cy="1363200"/>
          </a:xfrm>
          <a:prstGeom prst="rect">
            <a:avLst/>
          </a:prstGeom>
        </p:spPr>
        <p:txBody>
          <a:bodyPr spcFirstLastPara="1" wrap="square" lIns="91425" tIns="91425" rIns="91425" bIns="91425" anchor="ctr" anchorCtr="0">
            <a:noAutofit/>
          </a:bodyPr>
          <a:lstStyle/>
          <a:p>
            <a:pPr lvl="0"/>
            <a:r>
              <a:rPr lang="id-ID" sz="3600" smtClean="0"/>
              <a:t>BATASAN MASALAH</a:t>
            </a:r>
            <a:endParaRPr lang="id-ID" sz="3600"/>
          </a:p>
        </p:txBody>
      </p:sp>
      <p:sp>
        <p:nvSpPr>
          <p:cNvPr id="852" name="Google Shape;852;p68"/>
          <p:cNvSpPr txBox="1">
            <a:spLocks noGrp="1"/>
          </p:cNvSpPr>
          <p:nvPr>
            <p:ph type="title" idx="2"/>
          </p:nvPr>
        </p:nvSpPr>
        <p:spPr>
          <a:xfrm rot="905">
            <a:off x="4002205" y="1143618"/>
            <a:ext cx="11394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0</a:t>
            </a:r>
            <a:r>
              <a:rPr lang="id-ID"/>
              <a:t>6</a:t>
            </a:r>
            <a:endParaRPr/>
          </a:p>
        </p:txBody>
      </p:sp>
      <p:pic>
        <p:nvPicPr>
          <p:cNvPr id="855" name="Google Shape;855;p68"/>
          <p:cNvPicPr preferRelativeResize="0"/>
          <p:nvPr/>
        </p:nvPicPr>
        <p:blipFill>
          <a:blip r:embed="rId3">
            <a:alphaModFix/>
          </a:blip>
          <a:stretch>
            <a:fillRect/>
          </a:stretch>
        </p:blipFill>
        <p:spPr>
          <a:xfrm>
            <a:off x="6921550" y="1209000"/>
            <a:ext cx="1260700" cy="3782100"/>
          </a:xfrm>
          <a:prstGeom prst="rect">
            <a:avLst/>
          </a:prstGeom>
          <a:noFill/>
          <a:ln>
            <a:no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10" y="117280"/>
            <a:ext cx="1619670" cy="43824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101082"/>
            <a:ext cx="1656184" cy="454444"/>
          </a:xfrm>
          <a:prstGeom prst="rect">
            <a:avLst/>
          </a:prstGeom>
        </p:spPr>
      </p:pic>
      <p:pic>
        <p:nvPicPr>
          <p:cNvPr id="8" name="Google Shape;333;p45"/>
          <p:cNvPicPr preferRelativeResize="0"/>
          <p:nvPr/>
        </p:nvPicPr>
        <p:blipFill>
          <a:blip r:embed="rId6">
            <a:alphaModFix/>
          </a:blip>
          <a:stretch>
            <a:fillRect/>
          </a:stretch>
        </p:blipFill>
        <p:spPr>
          <a:xfrm>
            <a:off x="755576" y="3260938"/>
            <a:ext cx="2769704" cy="1722187"/>
          </a:xfrm>
          <a:prstGeom prst="rect">
            <a:avLst/>
          </a:prstGeom>
          <a:noFill/>
          <a:ln>
            <a:noFill/>
          </a:ln>
        </p:spPr>
      </p:pic>
    </p:spTree>
    <p:extLst>
      <p:ext uri="{BB962C8B-B14F-4D97-AF65-F5344CB8AC3E}">
        <p14:creationId xmlns:p14="http://schemas.microsoft.com/office/powerpoint/2010/main" val="20623822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1" name="Google Shape;551;p58"/>
          <p:cNvSpPr txBox="1">
            <a:spLocks noGrp="1"/>
          </p:cNvSpPr>
          <p:nvPr>
            <p:ph type="subTitle" idx="1"/>
          </p:nvPr>
        </p:nvSpPr>
        <p:spPr>
          <a:xfrm>
            <a:off x="1115616" y="1568378"/>
            <a:ext cx="3188318" cy="229951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itchFamily="34" charset="0"/>
              <a:buChar char="•"/>
            </a:pPr>
            <a:r>
              <a:rPr smtClean="0"/>
              <a:t>Dalam aplikasi ini hanya memiliki 2 role yaitu admin/petugas dan peminjam.</a:t>
            </a:r>
          </a:p>
          <a:p>
            <a:pPr marL="285750" lvl="0" indent="-285750" algn="l" rtl="0">
              <a:spcBef>
                <a:spcPts val="0"/>
              </a:spcBef>
              <a:spcAft>
                <a:spcPts val="0"/>
              </a:spcAft>
              <a:buFont typeface="Arial" pitchFamily="34" charset="0"/>
              <a:buChar char="•"/>
            </a:pPr>
            <a:r>
              <a:rPr smtClean="0"/>
              <a:t>Aplikasi ini masih manual dalam mengembalikan buku.</a:t>
            </a:r>
          </a:p>
          <a:p>
            <a:pPr marL="285750" lvl="0" indent="-285750" algn="l" rtl="0">
              <a:spcBef>
                <a:spcPts val="0"/>
              </a:spcBef>
              <a:spcAft>
                <a:spcPts val="0"/>
              </a:spcAft>
              <a:buFont typeface="Arial" pitchFamily="34" charset="0"/>
              <a:buChar char="•"/>
            </a:pPr>
            <a:r>
              <a:rPr lang="x-none" smtClean="0"/>
              <a:t>Aplikasi ini masih manual dalam membayar denda ke petugas.</a:t>
            </a:r>
            <a:endParaRPr/>
          </a:p>
        </p:txBody>
      </p:sp>
      <p:sp>
        <p:nvSpPr>
          <p:cNvPr id="6" name="Google Shape;261;p39"/>
          <p:cNvSpPr txBox="1">
            <a:spLocks/>
          </p:cNvSpPr>
          <p:nvPr/>
        </p:nvSpPr>
        <p:spPr>
          <a:xfrm>
            <a:off x="1432018" y="339502"/>
            <a:ext cx="6740382"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3600"/>
              <a:buFont typeface="Roboto Condensed"/>
              <a:buNone/>
              <a:defRPr sz="57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3600"/>
              <a:buFont typeface="Roboto Condensed"/>
              <a:buNone/>
              <a:defRPr sz="3600" b="1" i="0" u="none" strike="noStrike" cap="none">
                <a:solidFill>
                  <a:schemeClr val="dk1"/>
                </a:solidFill>
                <a:latin typeface="Roboto Condensed"/>
                <a:ea typeface="Roboto Condensed"/>
                <a:cs typeface="Roboto Condensed"/>
                <a:sym typeface="Roboto Condensed"/>
              </a:defRPr>
            </a:lvl2pPr>
            <a:lvl3pPr marR="0" lvl="2" algn="ctr" rtl="0">
              <a:lnSpc>
                <a:spcPct val="100000"/>
              </a:lnSpc>
              <a:spcBef>
                <a:spcPts val="0"/>
              </a:spcBef>
              <a:spcAft>
                <a:spcPts val="0"/>
              </a:spcAft>
              <a:buClr>
                <a:schemeClr val="dk1"/>
              </a:buClr>
              <a:buSzPts val="3600"/>
              <a:buFont typeface="Roboto Condensed"/>
              <a:buNone/>
              <a:defRPr sz="3600" b="1" i="0" u="none" strike="noStrike" cap="none">
                <a:solidFill>
                  <a:schemeClr val="dk1"/>
                </a:solidFill>
                <a:latin typeface="Roboto Condensed"/>
                <a:ea typeface="Roboto Condensed"/>
                <a:cs typeface="Roboto Condensed"/>
                <a:sym typeface="Roboto Condensed"/>
              </a:defRPr>
            </a:lvl3pPr>
            <a:lvl4pPr marR="0" lvl="3" algn="ctr" rtl="0">
              <a:lnSpc>
                <a:spcPct val="100000"/>
              </a:lnSpc>
              <a:spcBef>
                <a:spcPts val="0"/>
              </a:spcBef>
              <a:spcAft>
                <a:spcPts val="0"/>
              </a:spcAft>
              <a:buClr>
                <a:schemeClr val="dk1"/>
              </a:buClr>
              <a:buSzPts val="3600"/>
              <a:buFont typeface="Roboto Condensed"/>
              <a:buNone/>
              <a:defRPr sz="3600" b="1" i="0" u="none" strike="noStrike" cap="none">
                <a:solidFill>
                  <a:schemeClr val="dk1"/>
                </a:solidFill>
                <a:latin typeface="Roboto Condensed"/>
                <a:ea typeface="Roboto Condensed"/>
                <a:cs typeface="Roboto Condensed"/>
                <a:sym typeface="Roboto Condensed"/>
              </a:defRPr>
            </a:lvl4pPr>
            <a:lvl5pPr marR="0" lvl="4" algn="ctr" rtl="0">
              <a:lnSpc>
                <a:spcPct val="100000"/>
              </a:lnSpc>
              <a:spcBef>
                <a:spcPts val="0"/>
              </a:spcBef>
              <a:spcAft>
                <a:spcPts val="0"/>
              </a:spcAft>
              <a:buClr>
                <a:schemeClr val="dk1"/>
              </a:buClr>
              <a:buSzPts val="3600"/>
              <a:buFont typeface="Roboto Condensed"/>
              <a:buNone/>
              <a:defRPr sz="3600" b="1" i="0" u="none" strike="noStrike" cap="none">
                <a:solidFill>
                  <a:schemeClr val="dk1"/>
                </a:solidFill>
                <a:latin typeface="Roboto Condensed"/>
                <a:ea typeface="Roboto Condensed"/>
                <a:cs typeface="Roboto Condensed"/>
                <a:sym typeface="Roboto Condensed"/>
              </a:defRPr>
            </a:lvl5pPr>
            <a:lvl6pPr marR="0" lvl="5" algn="ctr" rtl="0">
              <a:lnSpc>
                <a:spcPct val="100000"/>
              </a:lnSpc>
              <a:spcBef>
                <a:spcPts val="0"/>
              </a:spcBef>
              <a:spcAft>
                <a:spcPts val="0"/>
              </a:spcAft>
              <a:buClr>
                <a:schemeClr val="dk1"/>
              </a:buClr>
              <a:buSzPts val="3600"/>
              <a:buFont typeface="Roboto Condensed"/>
              <a:buNone/>
              <a:defRPr sz="3600" b="1" i="0" u="none" strike="noStrike" cap="none">
                <a:solidFill>
                  <a:schemeClr val="dk1"/>
                </a:solidFill>
                <a:latin typeface="Roboto Condensed"/>
                <a:ea typeface="Roboto Condensed"/>
                <a:cs typeface="Roboto Condensed"/>
                <a:sym typeface="Roboto Condensed"/>
              </a:defRPr>
            </a:lvl6pPr>
            <a:lvl7pPr marR="0" lvl="6" algn="ctr" rtl="0">
              <a:lnSpc>
                <a:spcPct val="100000"/>
              </a:lnSpc>
              <a:spcBef>
                <a:spcPts val="0"/>
              </a:spcBef>
              <a:spcAft>
                <a:spcPts val="0"/>
              </a:spcAft>
              <a:buClr>
                <a:schemeClr val="dk1"/>
              </a:buClr>
              <a:buSzPts val="3600"/>
              <a:buFont typeface="Roboto Condensed"/>
              <a:buNone/>
              <a:defRPr sz="3600" b="1" i="0" u="none" strike="noStrike" cap="none">
                <a:solidFill>
                  <a:schemeClr val="dk1"/>
                </a:solidFill>
                <a:latin typeface="Roboto Condensed"/>
                <a:ea typeface="Roboto Condensed"/>
                <a:cs typeface="Roboto Condensed"/>
                <a:sym typeface="Roboto Condensed"/>
              </a:defRPr>
            </a:lvl7pPr>
            <a:lvl8pPr marR="0" lvl="7" algn="ctr" rtl="0">
              <a:lnSpc>
                <a:spcPct val="100000"/>
              </a:lnSpc>
              <a:spcBef>
                <a:spcPts val="0"/>
              </a:spcBef>
              <a:spcAft>
                <a:spcPts val="0"/>
              </a:spcAft>
              <a:buClr>
                <a:schemeClr val="dk1"/>
              </a:buClr>
              <a:buSzPts val="3600"/>
              <a:buFont typeface="Roboto Condensed"/>
              <a:buNone/>
              <a:defRPr sz="3600" b="1" i="0" u="none" strike="noStrike" cap="none">
                <a:solidFill>
                  <a:schemeClr val="dk1"/>
                </a:solidFill>
                <a:latin typeface="Roboto Condensed"/>
                <a:ea typeface="Roboto Condensed"/>
                <a:cs typeface="Roboto Condensed"/>
                <a:sym typeface="Roboto Condensed"/>
              </a:defRPr>
            </a:lvl8pPr>
            <a:lvl9pPr marR="0" lvl="8" algn="ctr" rtl="0">
              <a:lnSpc>
                <a:spcPct val="100000"/>
              </a:lnSpc>
              <a:spcBef>
                <a:spcPts val="0"/>
              </a:spcBef>
              <a:spcAft>
                <a:spcPts val="0"/>
              </a:spcAft>
              <a:buClr>
                <a:schemeClr val="dk1"/>
              </a:buClr>
              <a:buSzPts val="3600"/>
              <a:buFont typeface="Roboto Condensed"/>
              <a:buNone/>
              <a:defRPr sz="3600" b="1" i="0" u="none" strike="noStrike" cap="none">
                <a:solidFill>
                  <a:schemeClr val="dk1"/>
                </a:solidFill>
                <a:latin typeface="Roboto Condensed"/>
                <a:ea typeface="Roboto Condensed"/>
                <a:cs typeface="Roboto Condensed"/>
                <a:sym typeface="Roboto Condensed"/>
              </a:defRPr>
            </a:lvl9pPr>
          </a:lstStyle>
          <a:p>
            <a:r>
              <a:rPr lang="id-ID" sz="3000" smtClean="0"/>
              <a:t>Batasan Masalah</a:t>
            </a:r>
            <a:endParaRPr lang="id-ID" sz="3000"/>
          </a:p>
        </p:txBody>
      </p:sp>
      <p:pic>
        <p:nvPicPr>
          <p:cNvPr id="9" name="Google Shape;544;p57"/>
          <p:cNvPicPr preferRelativeResize="0"/>
          <p:nvPr/>
        </p:nvPicPr>
        <p:blipFill>
          <a:blip r:embed="rId3">
            <a:alphaModFix/>
          </a:blip>
          <a:stretch>
            <a:fillRect/>
          </a:stretch>
        </p:blipFill>
        <p:spPr>
          <a:xfrm>
            <a:off x="4485027" y="1347614"/>
            <a:ext cx="3471349" cy="2703452"/>
          </a:xfrm>
          <a:prstGeom prst="rect">
            <a:avLst/>
          </a:prstGeom>
          <a:noFill/>
          <a:ln>
            <a:noFill/>
          </a:ln>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99" y="1419621"/>
            <a:ext cx="3285804" cy="19620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0" y="117280"/>
            <a:ext cx="1619670" cy="438246"/>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101082"/>
            <a:ext cx="1656184" cy="454444"/>
          </a:xfrm>
          <a:prstGeom prst="rect">
            <a:avLst/>
          </a:prstGeom>
        </p:spPr>
      </p:pic>
    </p:spTree>
    <p:extLst>
      <p:ext uri="{BB962C8B-B14F-4D97-AF65-F5344CB8AC3E}">
        <p14:creationId xmlns:p14="http://schemas.microsoft.com/office/powerpoint/2010/main" val="18181542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68"/>
          <p:cNvSpPr txBox="1">
            <a:spLocks noGrp="1"/>
          </p:cNvSpPr>
          <p:nvPr>
            <p:ph type="title"/>
          </p:nvPr>
        </p:nvSpPr>
        <p:spPr>
          <a:xfrm rot="-2702">
            <a:off x="2663548" y="1970007"/>
            <a:ext cx="3816901" cy="1363200"/>
          </a:xfrm>
          <a:prstGeom prst="rect">
            <a:avLst/>
          </a:prstGeom>
        </p:spPr>
        <p:txBody>
          <a:bodyPr spcFirstLastPara="1" wrap="square" lIns="91425" tIns="91425" rIns="91425" bIns="91425" anchor="ctr" anchorCtr="0">
            <a:noAutofit/>
          </a:bodyPr>
          <a:lstStyle/>
          <a:p>
            <a:pPr lvl="0"/>
            <a:r>
              <a:rPr lang="id-ID" sz="3600"/>
              <a:t>DEMO PROGRAM</a:t>
            </a:r>
          </a:p>
        </p:txBody>
      </p:sp>
      <p:sp>
        <p:nvSpPr>
          <p:cNvPr id="852" name="Google Shape;852;p68"/>
          <p:cNvSpPr txBox="1">
            <a:spLocks noGrp="1"/>
          </p:cNvSpPr>
          <p:nvPr>
            <p:ph type="title" idx="2"/>
          </p:nvPr>
        </p:nvSpPr>
        <p:spPr>
          <a:xfrm rot="905">
            <a:off x="4002205" y="1143618"/>
            <a:ext cx="11394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0</a:t>
            </a:r>
            <a:r>
              <a:rPr lang="id-ID"/>
              <a:t>7</a:t>
            </a:r>
            <a:endParaRPr/>
          </a:p>
        </p:txBody>
      </p:sp>
      <p:pic>
        <p:nvPicPr>
          <p:cNvPr id="854" name="Google Shape;854;p68"/>
          <p:cNvPicPr preferRelativeResize="0"/>
          <p:nvPr/>
        </p:nvPicPr>
        <p:blipFill>
          <a:blip r:embed="rId3">
            <a:alphaModFix/>
          </a:blip>
          <a:stretch>
            <a:fillRect/>
          </a:stretch>
        </p:blipFill>
        <p:spPr>
          <a:xfrm>
            <a:off x="1137375" y="1350950"/>
            <a:ext cx="1260700" cy="3631799"/>
          </a:xfrm>
          <a:prstGeom prst="rect">
            <a:avLst/>
          </a:prstGeom>
          <a:noFill/>
          <a:ln>
            <a:noFill/>
          </a:ln>
        </p:spPr>
      </p:pic>
      <p:pic>
        <p:nvPicPr>
          <p:cNvPr id="855" name="Google Shape;855;p68"/>
          <p:cNvPicPr preferRelativeResize="0"/>
          <p:nvPr/>
        </p:nvPicPr>
        <p:blipFill>
          <a:blip r:embed="rId4">
            <a:alphaModFix/>
          </a:blip>
          <a:stretch>
            <a:fillRect/>
          </a:stretch>
        </p:blipFill>
        <p:spPr>
          <a:xfrm>
            <a:off x="6921550" y="1209000"/>
            <a:ext cx="1260700" cy="3782100"/>
          </a:xfrm>
          <a:prstGeom prst="rect">
            <a:avLst/>
          </a:prstGeom>
          <a:noFill/>
          <a:ln>
            <a:no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0" y="117280"/>
            <a:ext cx="1619670" cy="438246"/>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101082"/>
            <a:ext cx="1656184" cy="454444"/>
          </a:xfrm>
          <a:prstGeom prst="rect">
            <a:avLst/>
          </a:prstGeom>
        </p:spPr>
      </p:pic>
    </p:spTree>
    <p:extLst>
      <p:ext uri="{BB962C8B-B14F-4D97-AF65-F5344CB8AC3E}">
        <p14:creationId xmlns:p14="http://schemas.microsoft.com/office/powerpoint/2010/main" val="33083446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2"/>
          <p:cNvSpPr txBox="1">
            <a:spLocks noGrp="1"/>
          </p:cNvSpPr>
          <p:nvPr>
            <p:ph type="title"/>
          </p:nvPr>
        </p:nvSpPr>
        <p:spPr>
          <a:xfrm>
            <a:off x="1003082" y="1995686"/>
            <a:ext cx="4000966" cy="72008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sz="2400" smtClean="0"/>
              <a:t>Reza Maulana, S.Kom., M.Kom</a:t>
            </a:r>
            <a:endParaRPr sz="2400"/>
          </a:p>
        </p:txBody>
      </p:sp>
      <p:sp>
        <p:nvSpPr>
          <p:cNvPr id="489" name="Google Shape;489;p52"/>
          <p:cNvSpPr txBox="1">
            <a:spLocks noGrp="1"/>
          </p:cNvSpPr>
          <p:nvPr>
            <p:ph type="subTitle" idx="1"/>
          </p:nvPr>
        </p:nvSpPr>
        <p:spPr>
          <a:xfrm>
            <a:off x="1029308" y="2652554"/>
            <a:ext cx="3614700" cy="85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smtClean="0"/>
              <a:t>NIP. 1270888201</a:t>
            </a:r>
            <a:endParaRPr/>
          </a:p>
        </p:txBody>
      </p:sp>
      <p:sp>
        <p:nvSpPr>
          <p:cNvPr id="490" name="Google Shape;490;p52"/>
          <p:cNvSpPr/>
          <p:nvPr/>
        </p:nvSpPr>
        <p:spPr>
          <a:xfrm rot="462567" flipH="1">
            <a:off x="7542616" y="2659706"/>
            <a:ext cx="329967" cy="1368419"/>
          </a:xfrm>
          <a:custGeom>
            <a:avLst/>
            <a:gdLst/>
            <a:ahLst/>
            <a:cxnLst/>
            <a:rect l="l" t="t" r="r" b="b"/>
            <a:pathLst>
              <a:path w="13253" h="54962" extrusionOk="0">
                <a:moveTo>
                  <a:pt x="7277" y="0"/>
                </a:moveTo>
                <a:lnTo>
                  <a:pt x="0" y="54192"/>
                </a:lnTo>
                <a:lnTo>
                  <a:pt x="3727" y="48927"/>
                </a:lnTo>
                <a:lnTo>
                  <a:pt x="5975" y="54961"/>
                </a:lnTo>
                <a:lnTo>
                  <a:pt x="13252" y="829"/>
                </a:lnTo>
                <a:lnTo>
                  <a:pt x="7277" y="0"/>
                </a:lnTo>
                <a:close/>
              </a:path>
            </a:pathLst>
          </a:custGeom>
          <a:solidFill>
            <a:srgbClr val="845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52;p62"/>
          <p:cNvSpPr txBox="1">
            <a:spLocks/>
          </p:cNvSpPr>
          <p:nvPr/>
        </p:nvSpPr>
        <p:spPr>
          <a:xfrm>
            <a:off x="755576" y="535000"/>
            <a:ext cx="77139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4500"/>
              <a:buFont typeface="Roboto Condensed"/>
              <a:buNone/>
              <a:defRPr sz="3500" b="1" i="0" u="none" strike="noStrike" cap="none">
                <a:solidFill>
                  <a:schemeClr val="dk1"/>
                </a:solidFill>
                <a:latin typeface="Roboto Condensed"/>
                <a:ea typeface="Roboto Condensed"/>
                <a:cs typeface="Roboto Condensed"/>
                <a:sym typeface="Roboto Condensed"/>
              </a:defRPr>
            </a:lvl1pPr>
            <a:lvl2pPr marR="0" lvl="1" algn="l" rtl="0">
              <a:lnSpc>
                <a:spcPct val="80000"/>
              </a:lnSpc>
              <a:spcBef>
                <a:spcPts val="0"/>
              </a:spcBef>
              <a:spcAft>
                <a:spcPts val="0"/>
              </a:spcAft>
              <a:buClr>
                <a:schemeClr val="dk1"/>
              </a:buClr>
              <a:buSzPts val="3500"/>
              <a:buFont typeface="Roboto Condensed"/>
              <a:buNone/>
              <a:defRPr sz="3500" b="1" i="0" u="none" strike="noStrike" cap="none">
                <a:solidFill>
                  <a:schemeClr val="dk1"/>
                </a:solidFill>
                <a:latin typeface="Roboto Condensed"/>
                <a:ea typeface="Roboto Condensed"/>
                <a:cs typeface="Roboto Condensed"/>
                <a:sym typeface="Roboto Condensed"/>
              </a:defRPr>
            </a:lvl2pPr>
            <a:lvl3pPr marR="0" lvl="2" algn="l" rtl="0">
              <a:lnSpc>
                <a:spcPct val="80000"/>
              </a:lnSpc>
              <a:spcBef>
                <a:spcPts val="0"/>
              </a:spcBef>
              <a:spcAft>
                <a:spcPts val="0"/>
              </a:spcAft>
              <a:buClr>
                <a:schemeClr val="dk1"/>
              </a:buClr>
              <a:buSzPts val="3500"/>
              <a:buFont typeface="Roboto Condensed"/>
              <a:buNone/>
              <a:defRPr sz="3500" b="1" i="0" u="none" strike="noStrike" cap="none">
                <a:solidFill>
                  <a:schemeClr val="dk1"/>
                </a:solidFill>
                <a:latin typeface="Roboto Condensed"/>
                <a:ea typeface="Roboto Condensed"/>
                <a:cs typeface="Roboto Condensed"/>
                <a:sym typeface="Roboto Condensed"/>
              </a:defRPr>
            </a:lvl3pPr>
            <a:lvl4pPr marR="0" lvl="3" algn="l" rtl="0">
              <a:lnSpc>
                <a:spcPct val="80000"/>
              </a:lnSpc>
              <a:spcBef>
                <a:spcPts val="0"/>
              </a:spcBef>
              <a:spcAft>
                <a:spcPts val="0"/>
              </a:spcAft>
              <a:buClr>
                <a:schemeClr val="dk1"/>
              </a:buClr>
              <a:buSzPts val="3500"/>
              <a:buFont typeface="Roboto Condensed"/>
              <a:buNone/>
              <a:defRPr sz="3500" b="1" i="0" u="none" strike="noStrike" cap="none">
                <a:solidFill>
                  <a:schemeClr val="dk1"/>
                </a:solidFill>
                <a:latin typeface="Roboto Condensed"/>
                <a:ea typeface="Roboto Condensed"/>
                <a:cs typeface="Roboto Condensed"/>
                <a:sym typeface="Roboto Condensed"/>
              </a:defRPr>
            </a:lvl4pPr>
            <a:lvl5pPr marR="0" lvl="4" algn="l" rtl="0">
              <a:lnSpc>
                <a:spcPct val="80000"/>
              </a:lnSpc>
              <a:spcBef>
                <a:spcPts val="0"/>
              </a:spcBef>
              <a:spcAft>
                <a:spcPts val="0"/>
              </a:spcAft>
              <a:buClr>
                <a:schemeClr val="dk1"/>
              </a:buClr>
              <a:buSzPts val="3500"/>
              <a:buFont typeface="Roboto Condensed"/>
              <a:buNone/>
              <a:defRPr sz="3500" b="1" i="0" u="none" strike="noStrike" cap="none">
                <a:solidFill>
                  <a:schemeClr val="dk1"/>
                </a:solidFill>
                <a:latin typeface="Roboto Condensed"/>
                <a:ea typeface="Roboto Condensed"/>
                <a:cs typeface="Roboto Condensed"/>
                <a:sym typeface="Roboto Condensed"/>
              </a:defRPr>
            </a:lvl5pPr>
            <a:lvl6pPr marR="0" lvl="5" algn="l" rtl="0">
              <a:lnSpc>
                <a:spcPct val="80000"/>
              </a:lnSpc>
              <a:spcBef>
                <a:spcPts val="0"/>
              </a:spcBef>
              <a:spcAft>
                <a:spcPts val="0"/>
              </a:spcAft>
              <a:buClr>
                <a:schemeClr val="dk1"/>
              </a:buClr>
              <a:buSzPts val="3500"/>
              <a:buFont typeface="Roboto Condensed"/>
              <a:buNone/>
              <a:defRPr sz="3500" b="1" i="0" u="none" strike="noStrike" cap="none">
                <a:solidFill>
                  <a:schemeClr val="dk1"/>
                </a:solidFill>
                <a:latin typeface="Roboto Condensed"/>
                <a:ea typeface="Roboto Condensed"/>
                <a:cs typeface="Roboto Condensed"/>
                <a:sym typeface="Roboto Condensed"/>
              </a:defRPr>
            </a:lvl6pPr>
            <a:lvl7pPr marR="0" lvl="6" algn="l" rtl="0">
              <a:lnSpc>
                <a:spcPct val="80000"/>
              </a:lnSpc>
              <a:spcBef>
                <a:spcPts val="0"/>
              </a:spcBef>
              <a:spcAft>
                <a:spcPts val="0"/>
              </a:spcAft>
              <a:buClr>
                <a:schemeClr val="dk1"/>
              </a:buClr>
              <a:buSzPts val="3500"/>
              <a:buFont typeface="Roboto Condensed"/>
              <a:buNone/>
              <a:defRPr sz="3500" b="1" i="0" u="none" strike="noStrike" cap="none">
                <a:solidFill>
                  <a:schemeClr val="dk1"/>
                </a:solidFill>
                <a:latin typeface="Roboto Condensed"/>
                <a:ea typeface="Roboto Condensed"/>
                <a:cs typeface="Roboto Condensed"/>
                <a:sym typeface="Roboto Condensed"/>
              </a:defRPr>
            </a:lvl7pPr>
            <a:lvl8pPr marR="0" lvl="7" algn="l" rtl="0">
              <a:lnSpc>
                <a:spcPct val="80000"/>
              </a:lnSpc>
              <a:spcBef>
                <a:spcPts val="0"/>
              </a:spcBef>
              <a:spcAft>
                <a:spcPts val="0"/>
              </a:spcAft>
              <a:buClr>
                <a:schemeClr val="dk1"/>
              </a:buClr>
              <a:buSzPts val="3500"/>
              <a:buFont typeface="Roboto Condensed"/>
              <a:buNone/>
              <a:defRPr sz="3500" b="1" i="0" u="none" strike="noStrike" cap="none">
                <a:solidFill>
                  <a:schemeClr val="dk1"/>
                </a:solidFill>
                <a:latin typeface="Roboto Condensed"/>
                <a:ea typeface="Roboto Condensed"/>
                <a:cs typeface="Roboto Condensed"/>
                <a:sym typeface="Roboto Condensed"/>
              </a:defRPr>
            </a:lvl8pPr>
            <a:lvl9pPr marR="0" lvl="8" algn="l" rtl="0">
              <a:lnSpc>
                <a:spcPct val="80000"/>
              </a:lnSpc>
              <a:spcBef>
                <a:spcPts val="0"/>
              </a:spcBef>
              <a:spcAft>
                <a:spcPts val="0"/>
              </a:spcAft>
              <a:buClr>
                <a:schemeClr val="dk1"/>
              </a:buClr>
              <a:buSzPts val="3500"/>
              <a:buFont typeface="Roboto Condensed"/>
              <a:buNone/>
              <a:defRPr sz="3500" b="1" i="0" u="none" strike="noStrike" cap="none">
                <a:solidFill>
                  <a:schemeClr val="dk1"/>
                </a:solidFill>
                <a:latin typeface="Roboto Condensed"/>
                <a:ea typeface="Roboto Condensed"/>
                <a:cs typeface="Roboto Condensed"/>
                <a:sym typeface="Roboto Condensed"/>
              </a:defRPr>
            </a:lvl9pPr>
          </a:lstStyle>
          <a:p>
            <a:pPr algn="ctr"/>
            <a:r>
              <a:rPr lang="id-ID" smtClean="0"/>
              <a:t>Mentor</a:t>
            </a:r>
            <a:endParaRPr lang="id-ID"/>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10" y="117280"/>
            <a:ext cx="1619670" cy="43824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101082"/>
            <a:ext cx="1656184" cy="454444"/>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6885" y="1691258"/>
            <a:ext cx="2094105" cy="2104628"/>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Google Shape;298;p42"/>
          <p:cNvSpPr txBox="1">
            <a:spLocks noGrp="1"/>
          </p:cNvSpPr>
          <p:nvPr>
            <p:ph type="title"/>
          </p:nvPr>
        </p:nvSpPr>
        <p:spPr>
          <a:xfrm rot="-2702">
            <a:off x="947107" y="1969828"/>
            <a:ext cx="4272429" cy="13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sz="3600" smtClean="0"/>
              <a:t>KESIMPULAN</a:t>
            </a:r>
            <a:endParaRPr sz="3600"/>
          </a:p>
        </p:txBody>
      </p:sp>
      <p:sp>
        <p:nvSpPr>
          <p:cNvPr id="299" name="Google Shape;299;p42"/>
          <p:cNvSpPr txBox="1">
            <a:spLocks noGrp="1"/>
          </p:cNvSpPr>
          <p:nvPr>
            <p:ph type="title" idx="2"/>
          </p:nvPr>
        </p:nvSpPr>
        <p:spPr>
          <a:xfrm rot="905">
            <a:off x="2440230" y="1143618"/>
            <a:ext cx="11394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0</a:t>
            </a:r>
            <a:r>
              <a:rPr lang="id-ID"/>
              <a:t>8</a:t>
            </a:r>
            <a:endParaRPr/>
          </a:p>
        </p:txBody>
      </p:sp>
      <p:pic>
        <p:nvPicPr>
          <p:cNvPr id="5" name="Google Shape;878;p70"/>
          <p:cNvPicPr preferRelativeResize="0"/>
          <p:nvPr/>
        </p:nvPicPr>
        <p:blipFill>
          <a:blip r:embed="rId3">
            <a:alphaModFix/>
          </a:blip>
          <a:stretch>
            <a:fillRect/>
          </a:stretch>
        </p:blipFill>
        <p:spPr>
          <a:xfrm>
            <a:off x="7308304" y="2729250"/>
            <a:ext cx="1069525" cy="1921600"/>
          </a:xfrm>
          <a:prstGeom prst="rect">
            <a:avLst/>
          </a:prstGeom>
          <a:noFill/>
          <a:ln>
            <a:noFill/>
          </a:ln>
        </p:spPr>
      </p:pic>
      <p:pic>
        <p:nvPicPr>
          <p:cNvPr id="6" name="Google Shape;1319;p74"/>
          <p:cNvPicPr preferRelativeResize="0"/>
          <p:nvPr/>
        </p:nvPicPr>
        <p:blipFill>
          <a:blip r:embed="rId4">
            <a:alphaModFix/>
          </a:blip>
          <a:stretch>
            <a:fillRect/>
          </a:stretch>
        </p:blipFill>
        <p:spPr>
          <a:xfrm>
            <a:off x="5374064" y="843558"/>
            <a:ext cx="1933171" cy="1329845"/>
          </a:xfrm>
          <a:prstGeom prst="rect">
            <a:avLst/>
          </a:prstGeom>
          <a:noFill/>
          <a:ln>
            <a:no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0" y="117280"/>
            <a:ext cx="1619670" cy="43824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101082"/>
            <a:ext cx="1656184" cy="454444"/>
          </a:xfrm>
          <a:prstGeom prst="rect">
            <a:avLst/>
          </a:prstGeom>
        </p:spPr>
      </p:pic>
    </p:spTree>
    <p:extLst>
      <p:ext uri="{BB962C8B-B14F-4D97-AF65-F5344CB8AC3E}">
        <p14:creationId xmlns:p14="http://schemas.microsoft.com/office/powerpoint/2010/main" val="22975621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69"/>
          <p:cNvSpPr txBox="1">
            <a:spLocks noGrp="1"/>
          </p:cNvSpPr>
          <p:nvPr>
            <p:ph type="body" idx="1"/>
          </p:nvPr>
        </p:nvSpPr>
        <p:spPr>
          <a:xfrm>
            <a:off x="1116174" y="2067694"/>
            <a:ext cx="3889328" cy="1907606"/>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Clr>
                <a:schemeClr val="dk1"/>
              </a:buClr>
              <a:buSzPts val="1400"/>
              <a:buNone/>
            </a:pPr>
            <a:r>
              <a:rPr smtClean="0">
                <a:solidFill>
                  <a:schemeClr val="dk1"/>
                </a:solidFill>
              </a:rPr>
              <a:t>Berdasarkan aplikasi yang telah dibuat, maka dapat disimpulkan bahwa sistem peminjaman buku dapat menghasilkan laporan atau informasi sesuai kebutuhan, sehingga dapat memudahkan peminjam dalam melakukan peminjaman buku dan memudahkan admin dalam pengelolaan data.</a:t>
            </a:r>
            <a:endParaRPr>
              <a:solidFill>
                <a:schemeClr val="dk1"/>
              </a:solidFill>
            </a:endParaRPr>
          </a:p>
        </p:txBody>
      </p:sp>
      <p:sp>
        <p:nvSpPr>
          <p:cNvPr id="861" name="Google Shape;861;p69"/>
          <p:cNvSpPr txBox="1">
            <a:spLocks noGrp="1"/>
          </p:cNvSpPr>
          <p:nvPr>
            <p:ph type="title"/>
          </p:nvPr>
        </p:nvSpPr>
        <p:spPr>
          <a:xfrm>
            <a:off x="1484775" y="535000"/>
            <a:ext cx="6174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sz="3000" smtClean="0"/>
              <a:t>Kesimpulan</a:t>
            </a:r>
            <a:endParaRPr sz="3000"/>
          </a:p>
        </p:txBody>
      </p:sp>
      <p:pic>
        <p:nvPicPr>
          <p:cNvPr id="862" name="Google Shape;862;p69"/>
          <p:cNvPicPr preferRelativeResize="0"/>
          <p:nvPr/>
        </p:nvPicPr>
        <p:blipFill>
          <a:blip r:embed="rId3">
            <a:alphaModFix/>
          </a:blip>
          <a:stretch>
            <a:fillRect/>
          </a:stretch>
        </p:blipFill>
        <p:spPr>
          <a:xfrm>
            <a:off x="5364088" y="1923678"/>
            <a:ext cx="2590834" cy="2035881"/>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101082"/>
            <a:ext cx="1656184" cy="45444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0" y="117280"/>
            <a:ext cx="1619670" cy="438246"/>
          </a:xfrm>
          <a:prstGeom prst="rect">
            <a:avLst/>
          </a:prstGeom>
        </p:spPr>
      </p:pic>
    </p:spTree>
    <p:extLst>
      <p:ext uri="{BB962C8B-B14F-4D97-AF65-F5344CB8AC3E}">
        <p14:creationId xmlns:p14="http://schemas.microsoft.com/office/powerpoint/2010/main" val="12997462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8"/>
          <p:cNvSpPr txBox="1">
            <a:spLocks noGrp="1"/>
          </p:cNvSpPr>
          <p:nvPr>
            <p:ph type="ctrTitle"/>
          </p:nvPr>
        </p:nvSpPr>
        <p:spPr>
          <a:xfrm rot="-420080">
            <a:off x="2181530" y="1491731"/>
            <a:ext cx="4533505" cy="17411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sz="6700" smtClean="0"/>
              <a:t>Thank You!</a:t>
            </a:r>
            <a:endParaRPr sz="6700"/>
          </a:p>
        </p:txBody>
      </p:sp>
      <p:pic>
        <p:nvPicPr>
          <p:cNvPr id="6" name="Google Shape;928;p72"/>
          <p:cNvPicPr preferRelativeResize="0"/>
          <p:nvPr/>
        </p:nvPicPr>
        <p:blipFill>
          <a:blip r:embed="rId3">
            <a:alphaModFix/>
          </a:blip>
          <a:stretch>
            <a:fillRect/>
          </a:stretch>
        </p:blipFill>
        <p:spPr>
          <a:xfrm>
            <a:off x="6409595" y="1963854"/>
            <a:ext cx="1042725" cy="3128176"/>
          </a:xfrm>
          <a:prstGeom prst="rect">
            <a:avLst/>
          </a:prstGeom>
          <a:noFill/>
          <a:ln>
            <a:noFill/>
          </a:ln>
        </p:spPr>
      </p:pic>
      <p:pic>
        <p:nvPicPr>
          <p:cNvPr id="7" name="Google Shape;930;p72"/>
          <p:cNvPicPr preferRelativeResize="0"/>
          <p:nvPr/>
        </p:nvPicPr>
        <p:blipFill>
          <a:blip r:embed="rId4">
            <a:alphaModFix/>
          </a:blip>
          <a:stretch>
            <a:fillRect/>
          </a:stretch>
        </p:blipFill>
        <p:spPr>
          <a:xfrm>
            <a:off x="7092280" y="3379797"/>
            <a:ext cx="1917599" cy="1568217"/>
          </a:xfrm>
          <a:prstGeom prst="rect">
            <a:avLst/>
          </a:prstGeom>
          <a:noFill/>
          <a:ln>
            <a:noFill/>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0" y="117280"/>
            <a:ext cx="1619670" cy="43824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101082"/>
            <a:ext cx="1656184" cy="454444"/>
          </a:xfrm>
          <a:prstGeom prst="rect">
            <a:avLst/>
          </a:prstGeom>
        </p:spPr>
      </p:pic>
    </p:spTree>
    <p:extLst>
      <p:ext uri="{BB962C8B-B14F-4D97-AF65-F5344CB8AC3E}">
        <p14:creationId xmlns:p14="http://schemas.microsoft.com/office/powerpoint/2010/main" val="13163795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0"/>
          <p:cNvSpPr txBox="1">
            <a:spLocks noGrp="1"/>
          </p:cNvSpPr>
          <p:nvPr>
            <p:ph type="title" idx="6"/>
          </p:nvPr>
        </p:nvSpPr>
        <p:spPr>
          <a:xfrm>
            <a:off x="2195736" y="270858"/>
            <a:ext cx="4778762"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mtClean="0"/>
              <a:t>Anggota Kelompok</a:t>
            </a:r>
            <a:endParaRPr lang="id-ID"/>
          </a:p>
        </p:txBody>
      </p:sp>
      <p:sp>
        <p:nvSpPr>
          <p:cNvPr id="23" name="Google Shape;456;p50"/>
          <p:cNvSpPr txBox="1">
            <a:spLocks noGrp="1"/>
          </p:cNvSpPr>
          <p:nvPr>
            <p:ph type="title"/>
          </p:nvPr>
        </p:nvSpPr>
        <p:spPr>
          <a:xfrm>
            <a:off x="6527664" y="2355726"/>
            <a:ext cx="1448662" cy="41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sz="1100" smtClean="0"/>
              <a:t>Suryani Berutu</a:t>
            </a:r>
            <a:endParaRPr sz="1100"/>
          </a:p>
        </p:txBody>
      </p:sp>
      <p:sp>
        <p:nvSpPr>
          <p:cNvPr id="24" name="Google Shape;456;p50"/>
          <p:cNvSpPr txBox="1">
            <a:spLocks noGrp="1"/>
          </p:cNvSpPr>
          <p:nvPr>
            <p:ph type="title"/>
          </p:nvPr>
        </p:nvSpPr>
        <p:spPr>
          <a:xfrm>
            <a:off x="5076056" y="3579862"/>
            <a:ext cx="1448662" cy="41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sz="1100" smtClean="0"/>
              <a:t>Nining Suprasmanto</a:t>
            </a:r>
            <a:endParaRPr sz="1100"/>
          </a:p>
        </p:txBody>
      </p:sp>
      <p:sp>
        <p:nvSpPr>
          <p:cNvPr id="25" name="Google Shape;456;p50"/>
          <p:cNvSpPr txBox="1">
            <a:spLocks noGrp="1"/>
          </p:cNvSpPr>
          <p:nvPr>
            <p:ph type="title"/>
          </p:nvPr>
        </p:nvSpPr>
        <p:spPr>
          <a:xfrm>
            <a:off x="3627394" y="2355726"/>
            <a:ext cx="1448662" cy="41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sz="1100" smtClean="0"/>
              <a:t>Muhammad Taufik</a:t>
            </a:r>
            <a:endParaRPr sz="1100"/>
          </a:p>
        </p:txBody>
      </p:sp>
      <p:sp>
        <p:nvSpPr>
          <p:cNvPr id="26" name="Google Shape;456;p50"/>
          <p:cNvSpPr txBox="1">
            <a:spLocks noGrp="1"/>
          </p:cNvSpPr>
          <p:nvPr>
            <p:ph type="title"/>
          </p:nvPr>
        </p:nvSpPr>
        <p:spPr>
          <a:xfrm>
            <a:off x="2123728" y="3579862"/>
            <a:ext cx="1448662" cy="41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sz="1100" smtClean="0"/>
              <a:t>Muhammad Ariffin</a:t>
            </a:r>
            <a:endParaRPr sz="1100"/>
          </a:p>
        </p:txBody>
      </p:sp>
      <p:sp>
        <p:nvSpPr>
          <p:cNvPr id="27" name="Google Shape;456;p50"/>
          <p:cNvSpPr txBox="1">
            <a:spLocks noGrp="1"/>
          </p:cNvSpPr>
          <p:nvPr>
            <p:ph type="title"/>
          </p:nvPr>
        </p:nvSpPr>
        <p:spPr>
          <a:xfrm>
            <a:off x="747074" y="2355726"/>
            <a:ext cx="1448662" cy="41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sz="1100" smtClean="0"/>
              <a:t>Iwan Eka Putra</a:t>
            </a:r>
            <a:endParaRPr sz="1100"/>
          </a:p>
        </p:txBody>
      </p:sp>
      <p:sp>
        <p:nvSpPr>
          <p:cNvPr id="30" name="Google Shape;457;p50"/>
          <p:cNvSpPr txBox="1">
            <a:spLocks noGrp="1"/>
          </p:cNvSpPr>
          <p:nvPr>
            <p:ph type="subTitle" idx="1"/>
          </p:nvPr>
        </p:nvSpPr>
        <p:spPr>
          <a:xfrm>
            <a:off x="4769035" y="3867894"/>
            <a:ext cx="208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sz="1000" smtClean="0"/>
              <a:t>Universitas Yarsi</a:t>
            </a:r>
            <a:endParaRPr sz="1000"/>
          </a:p>
        </p:txBody>
      </p:sp>
      <p:sp>
        <p:nvSpPr>
          <p:cNvPr id="31" name="Google Shape;457;p50"/>
          <p:cNvSpPr txBox="1">
            <a:spLocks noGrp="1"/>
          </p:cNvSpPr>
          <p:nvPr>
            <p:ph type="subTitle" idx="1"/>
          </p:nvPr>
        </p:nvSpPr>
        <p:spPr>
          <a:xfrm>
            <a:off x="1835696" y="3871258"/>
            <a:ext cx="208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sz="1000" smtClean="0"/>
              <a:t>Universitas Palangkaraya</a:t>
            </a:r>
            <a:endParaRPr sz="1000"/>
          </a:p>
        </p:txBody>
      </p:sp>
      <p:sp>
        <p:nvSpPr>
          <p:cNvPr id="32" name="Google Shape;457;p50"/>
          <p:cNvSpPr txBox="1">
            <a:spLocks noGrp="1"/>
          </p:cNvSpPr>
          <p:nvPr>
            <p:ph type="subTitle" idx="1"/>
          </p:nvPr>
        </p:nvSpPr>
        <p:spPr>
          <a:xfrm>
            <a:off x="3278488" y="2647122"/>
            <a:ext cx="208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sz="1000" smtClean="0"/>
              <a:t>Universitas Bina Nusantara</a:t>
            </a:r>
            <a:endParaRPr sz="1000"/>
          </a:p>
        </p:txBody>
      </p:sp>
      <p:sp>
        <p:nvSpPr>
          <p:cNvPr id="33" name="Google Shape;457;p50"/>
          <p:cNvSpPr txBox="1">
            <a:spLocks noGrp="1"/>
          </p:cNvSpPr>
          <p:nvPr>
            <p:ph type="subTitle" idx="1"/>
          </p:nvPr>
        </p:nvSpPr>
        <p:spPr>
          <a:xfrm>
            <a:off x="470176" y="2647122"/>
            <a:ext cx="2085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sz="1000" smtClean="0"/>
              <a:t>Universitas </a:t>
            </a:r>
          </a:p>
          <a:p>
            <a:pPr marL="0" lvl="0" indent="0" rtl="0">
              <a:spcBef>
                <a:spcPts val="0"/>
              </a:spcBef>
              <a:spcAft>
                <a:spcPts val="0"/>
              </a:spcAft>
              <a:buNone/>
            </a:pPr>
            <a:r>
              <a:rPr sz="1000" smtClean="0"/>
              <a:t>Muhammadiyah</a:t>
            </a:r>
          </a:p>
          <a:p>
            <a:pPr marL="0" lvl="0" indent="0" rtl="0">
              <a:spcBef>
                <a:spcPts val="0"/>
              </a:spcBef>
              <a:spcAft>
                <a:spcPts val="0"/>
              </a:spcAft>
              <a:buNone/>
            </a:pPr>
            <a:r>
              <a:rPr lang="x-none" sz="1000" smtClean="0"/>
              <a:t>Riau</a:t>
            </a:r>
            <a:endParaRPr sz="1000"/>
          </a:p>
        </p:txBody>
      </p:sp>
      <p:sp>
        <p:nvSpPr>
          <p:cNvPr id="34" name="Google Shape;457;p50"/>
          <p:cNvSpPr txBox="1">
            <a:spLocks noGrp="1"/>
          </p:cNvSpPr>
          <p:nvPr>
            <p:ph type="subTitle" idx="1"/>
          </p:nvPr>
        </p:nvSpPr>
        <p:spPr>
          <a:xfrm>
            <a:off x="6230816" y="2643758"/>
            <a:ext cx="208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sz="1000" smtClean="0"/>
              <a:t>Universitas Malikussaleh</a:t>
            </a:r>
            <a:endParaRPr sz="1000"/>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10" y="117280"/>
            <a:ext cx="1619670" cy="438246"/>
          </a:xfrm>
          <a:prstGeom prst="rect">
            <a:avLst/>
          </a:prstGeom>
        </p:spPr>
      </p:pic>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101082"/>
            <a:ext cx="1656184" cy="454444"/>
          </a:xfrm>
          <a:prstGeom prst="rect">
            <a:avLst/>
          </a:prstGeom>
        </p:spPr>
      </p:pic>
      <p:sp>
        <p:nvSpPr>
          <p:cNvPr id="28" name="Google Shape;456;p50"/>
          <p:cNvSpPr txBox="1">
            <a:spLocks noGrp="1"/>
          </p:cNvSpPr>
          <p:nvPr>
            <p:ph type="title"/>
          </p:nvPr>
        </p:nvSpPr>
        <p:spPr>
          <a:xfrm>
            <a:off x="747074" y="3147814"/>
            <a:ext cx="1448662" cy="41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sz="1100" smtClean="0"/>
              <a:t>Sebagai BackEnd</a:t>
            </a:r>
            <a:endParaRPr sz="1100"/>
          </a:p>
        </p:txBody>
      </p:sp>
      <p:sp>
        <p:nvSpPr>
          <p:cNvPr id="29" name="Google Shape;456;p50"/>
          <p:cNvSpPr txBox="1">
            <a:spLocks noGrp="1"/>
          </p:cNvSpPr>
          <p:nvPr>
            <p:ph type="title"/>
          </p:nvPr>
        </p:nvSpPr>
        <p:spPr>
          <a:xfrm>
            <a:off x="2123728" y="4175774"/>
            <a:ext cx="1448662" cy="41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sz="1100" smtClean="0"/>
              <a:t>Sebagai Project Manager</a:t>
            </a:r>
            <a:endParaRPr sz="1100"/>
          </a:p>
        </p:txBody>
      </p:sp>
      <p:sp>
        <p:nvSpPr>
          <p:cNvPr id="35" name="Google Shape;456;p50"/>
          <p:cNvSpPr txBox="1">
            <a:spLocks noGrp="1"/>
          </p:cNvSpPr>
          <p:nvPr>
            <p:ph type="title"/>
          </p:nvPr>
        </p:nvSpPr>
        <p:spPr>
          <a:xfrm>
            <a:off x="3635896" y="2879630"/>
            <a:ext cx="1448662" cy="41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sz="1100" smtClean="0"/>
              <a:t>Sebagai Backend</a:t>
            </a:r>
            <a:endParaRPr sz="1100"/>
          </a:p>
        </p:txBody>
      </p:sp>
      <p:sp>
        <p:nvSpPr>
          <p:cNvPr id="38" name="Google Shape;456;p50"/>
          <p:cNvSpPr txBox="1">
            <a:spLocks noGrp="1"/>
          </p:cNvSpPr>
          <p:nvPr>
            <p:ph type="title"/>
          </p:nvPr>
        </p:nvSpPr>
        <p:spPr>
          <a:xfrm>
            <a:off x="5076056" y="4155926"/>
            <a:ext cx="1448662" cy="41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sz="1100" dirty="0" err="1" smtClean="0"/>
              <a:t>Sebagai</a:t>
            </a:r>
            <a:r>
              <a:rPr sz="1100" dirty="0" smtClean="0"/>
              <a:t> </a:t>
            </a:r>
            <a:r>
              <a:rPr sz="1100" dirty="0" err="1" smtClean="0"/>
              <a:t>FrontEnd</a:t>
            </a:r>
            <a:r>
              <a:rPr sz="1100" dirty="0" smtClean="0"/>
              <a:t>, </a:t>
            </a:r>
            <a:r>
              <a:rPr sz="1100" dirty="0" err="1" smtClean="0"/>
              <a:t>Dokumentasi</a:t>
            </a:r>
            <a:endParaRPr sz="1100" dirty="0"/>
          </a:p>
        </p:txBody>
      </p:sp>
      <p:sp>
        <p:nvSpPr>
          <p:cNvPr id="39" name="Google Shape;456;p50"/>
          <p:cNvSpPr txBox="1">
            <a:spLocks noGrp="1"/>
          </p:cNvSpPr>
          <p:nvPr>
            <p:ph type="title"/>
          </p:nvPr>
        </p:nvSpPr>
        <p:spPr>
          <a:xfrm>
            <a:off x="6579722" y="2931790"/>
            <a:ext cx="1448662" cy="41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sz="1100" dirty="0" err="1" smtClean="0"/>
              <a:t>Sebagai</a:t>
            </a:r>
            <a:r>
              <a:rPr sz="1100" dirty="0" smtClean="0"/>
              <a:t> </a:t>
            </a:r>
            <a:r>
              <a:rPr sz="1100" dirty="0" err="1" smtClean="0"/>
              <a:t>FrontEnd</a:t>
            </a:r>
            <a:r>
              <a:rPr sz="1100" dirty="0" smtClean="0"/>
              <a:t>, </a:t>
            </a:r>
            <a:r>
              <a:rPr sz="1100" dirty="0" err="1" smtClean="0"/>
              <a:t>Dokumentasi</a:t>
            </a:r>
            <a:endParaRPr sz="1100" dirty="0"/>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66" t="13869" r="-66" b="29338"/>
          <a:stretch/>
        </p:blipFill>
        <p:spPr>
          <a:xfrm>
            <a:off x="2267744" y="2419304"/>
            <a:ext cx="1184400" cy="1195833"/>
          </a:xfrm>
          <a:prstGeom prst="rect">
            <a:avLst/>
          </a:prstGeom>
        </p:spPr>
      </p:pic>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t="9073" b="13890"/>
          <a:stretch/>
        </p:blipFill>
        <p:spPr>
          <a:xfrm>
            <a:off x="939328" y="1236732"/>
            <a:ext cx="1184400" cy="1191002"/>
          </a:xfrm>
          <a:prstGeom prst="rect">
            <a:avLst/>
          </a:prstGeom>
        </p:spPr>
      </p:pic>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t="117" b="19614"/>
          <a:stretch/>
        </p:blipFill>
        <p:spPr>
          <a:xfrm>
            <a:off x="3809428" y="1214040"/>
            <a:ext cx="1183526" cy="1195218"/>
          </a:xfrm>
          <a:prstGeom prst="rect">
            <a:avLst/>
          </a:prstGeom>
        </p:spPr>
      </p:pic>
      <p:pic>
        <p:nvPicPr>
          <p:cNvPr id="4" name="Picture 3"/>
          <p:cNvPicPr>
            <a:picLocks noChangeAspect="1"/>
          </p:cNvPicPr>
          <p:nvPr/>
        </p:nvPicPr>
        <p:blipFill rotWithShape="1">
          <a:blip r:embed="rId8">
            <a:extLst>
              <a:ext uri="{28A0092B-C50C-407E-A947-70E740481C1C}">
                <a14:useLocalDpi xmlns:a14="http://schemas.microsoft.com/office/drawing/2010/main" val="0"/>
              </a:ext>
            </a:extLst>
          </a:blip>
          <a:srcRect l="25671" t="23400" r="20686" b="25581"/>
          <a:stretch/>
        </p:blipFill>
        <p:spPr>
          <a:xfrm>
            <a:off x="6588224" y="1203598"/>
            <a:ext cx="1184400" cy="1200958"/>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20072" y="2427734"/>
            <a:ext cx="1183526" cy="1215229"/>
          </a:xfrm>
          <a:prstGeom prst="rect">
            <a:avLst/>
          </a:prstGeom>
        </p:spPr>
      </p:pic>
    </p:spTree>
    <p:extLst>
      <p:ext uri="{BB962C8B-B14F-4D97-AF65-F5344CB8AC3E}">
        <p14:creationId xmlns:p14="http://schemas.microsoft.com/office/powerpoint/2010/main" val="23490586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62"/>
          <p:cNvSpPr txBox="1">
            <a:spLocks noGrp="1"/>
          </p:cNvSpPr>
          <p:nvPr>
            <p:ph type="title"/>
          </p:nvPr>
        </p:nvSpPr>
        <p:spPr>
          <a:xfrm>
            <a:off x="827584" y="535000"/>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mtClean="0"/>
              <a:t>Topik Pembahasan</a:t>
            </a:r>
            <a:endParaRPr lang="id-ID"/>
          </a:p>
        </p:txBody>
      </p:sp>
      <p:sp>
        <p:nvSpPr>
          <p:cNvPr id="754" name="Google Shape;754;p62"/>
          <p:cNvSpPr txBox="1"/>
          <p:nvPr/>
        </p:nvSpPr>
        <p:spPr>
          <a:xfrm>
            <a:off x="6593776" y="1203598"/>
            <a:ext cx="1938664" cy="313200"/>
          </a:xfrm>
          <a:prstGeom prst="rect">
            <a:avLst/>
          </a:prstGeom>
          <a:noFill/>
          <a:ln>
            <a:noFill/>
          </a:ln>
        </p:spPr>
        <p:txBody>
          <a:bodyPr spcFirstLastPara="1" wrap="square" lIns="91425" tIns="91425" rIns="91425" bIns="91425" anchor="ctr" anchorCtr="0">
            <a:noAutofit/>
          </a:bodyPr>
          <a:lstStyle/>
          <a:p>
            <a:pPr marL="0" lvl="0" indent="0" rtl="0">
              <a:lnSpc>
                <a:spcPct val="80000"/>
              </a:lnSpc>
              <a:spcBef>
                <a:spcPts val="0"/>
              </a:spcBef>
              <a:spcAft>
                <a:spcPts val="0"/>
              </a:spcAft>
              <a:buNone/>
            </a:pPr>
            <a:r>
              <a:rPr sz="2000" b="1" smtClean="0">
                <a:solidFill>
                  <a:schemeClr val="dk1"/>
                </a:solidFill>
                <a:latin typeface="Roboto Condensed"/>
                <a:ea typeface="Roboto Condensed"/>
                <a:cs typeface="Roboto Condensed"/>
                <a:sym typeface="Roboto Condensed"/>
              </a:rPr>
              <a:t>Tahapan Project</a:t>
            </a:r>
            <a:endParaRPr sz="2000" b="1">
              <a:solidFill>
                <a:schemeClr val="dk1"/>
              </a:solidFill>
              <a:latin typeface="Roboto Condensed"/>
              <a:ea typeface="Roboto Condensed"/>
              <a:cs typeface="Roboto Condensed"/>
              <a:sym typeface="Roboto Condensed"/>
            </a:endParaRPr>
          </a:p>
        </p:txBody>
      </p:sp>
      <p:sp>
        <p:nvSpPr>
          <p:cNvPr id="756" name="Google Shape;756;p62"/>
          <p:cNvSpPr txBox="1"/>
          <p:nvPr/>
        </p:nvSpPr>
        <p:spPr>
          <a:xfrm>
            <a:off x="6372200" y="2186542"/>
            <a:ext cx="2016224" cy="313200"/>
          </a:xfrm>
          <a:prstGeom prst="rect">
            <a:avLst/>
          </a:prstGeom>
          <a:noFill/>
          <a:ln>
            <a:noFill/>
          </a:ln>
        </p:spPr>
        <p:txBody>
          <a:bodyPr spcFirstLastPara="1" wrap="square" lIns="91425" tIns="91425" rIns="91425" bIns="91425" anchor="ctr" anchorCtr="0">
            <a:noAutofit/>
          </a:bodyPr>
          <a:lstStyle/>
          <a:p>
            <a:pPr marL="0" lvl="0" indent="0" algn="r" rtl="0">
              <a:lnSpc>
                <a:spcPct val="80000"/>
              </a:lnSpc>
              <a:spcBef>
                <a:spcPts val="0"/>
              </a:spcBef>
              <a:spcAft>
                <a:spcPts val="0"/>
              </a:spcAft>
              <a:buNone/>
            </a:pPr>
            <a:r>
              <a:rPr sz="2000" b="1" smtClean="0">
                <a:solidFill>
                  <a:schemeClr val="dk1"/>
                </a:solidFill>
                <a:latin typeface="Roboto Condensed"/>
                <a:ea typeface="Roboto Condensed"/>
                <a:cs typeface="Roboto Condensed"/>
                <a:sym typeface="Roboto Condensed"/>
              </a:rPr>
              <a:t>Schema Database</a:t>
            </a:r>
            <a:endParaRPr sz="2000" b="1">
              <a:solidFill>
                <a:schemeClr val="dk1"/>
              </a:solidFill>
              <a:latin typeface="Roboto Condensed"/>
              <a:ea typeface="Roboto Condensed"/>
              <a:cs typeface="Roboto Condensed"/>
              <a:sym typeface="Roboto Condensed"/>
            </a:endParaRPr>
          </a:p>
        </p:txBody>
      </p:sp>
      <p:sp>
        <p:nvSpPr>
          <p:cNvPr id="758" name="Google Shape;758;p62"/>
          <p:cNvSpPr txBox="1"/>
          <p:nvPr/>
        </p:nvSpPr>
        <p:spPr>
          <a:xfrm>
            <a:off x="6588224" y="2859782"/>
            <a:ext cx="1800200" cy="313200"/>
          </a:xfrm>
          <a:prstGeom prst="rect">
            <a:avLst/>
          </a:prstGeom>
          <a:noFill/>
          <a:ln>
            <a:noFill/>
          </a:ln>
        </p:spPr>
        <p:txBody>
          <a:bodyPr spcFirstLastPara="1" wrap="square" lIns="91425" tIns="91425" rIns="91425" bIns="91425" anchor="ctr" anchorCtr="0">
            <a:noAutofit/>
          </a:bodyPr>
          <a:lstStyle/>
          <a:p>
            <a:pPr marL="0" lvl="0" indent="0" algn="r" rtl="0">
              <a:lnSpc>
                <a:spcPct val="80000"/>
              </a:lnSpc>
              <a:spcBef>
                <a:spcPts val="0"/>
              </a:spcBef>
              <a:spcAft>
                <a:spcPts val="0"/>
              </a:spcAft>
              <a:buNone/>
            </a:pPr>
            <a:r>
              <a:rPr sz="2000" b="1" smtClean="0">
                <a:solidFill>
                  <a:schemeClr val="dk1"/>
                </a:solidFill>
                <a:latin typeface="Roboto Condensed"/>
                <a:ea typeface="Roboto Condensed"/>
                <a:cs typeface="Roboto Condensed"/>
                <a:sym typeface="Roboto Condensed"/>
              </a:rPr>
              <a:t>Demo Program</a:t>
            </a:r>
            <a:endParaRPr sz="2000" b="1">
              <a:solidFill>
                <a:schemeClr val="dk1"/>
              </a:solidFill>
              <a:latin typeface="Roboto Condensed"/>
              <a:ea typeface="Roboto Condensed"/>
              <a:cs typeface="Roboto Condensed"/>
              <a:sym typeface="Roboto Condensed"/>
            </a:endParaRPr>
          </a:p>
        </p:txBody>
      </p:sp>
      <p:cxnSp>
        <p:nvCxnSpPr>
          <p:cNvPr id="760" name="Google Shape;760;p62"/>
          <p:cNvCxnSpPr>
            <a:stCxn id="758" idx="1"/>
          </p:cNvCxnSpPr>
          <p:nvPr/>
        </p:nvCxnSpPr>
        <p:spPr>
          <a:xfrm rot="10800000">
            <a:off x="5866690" y="2877198"/>
            <a:ext cx="721534" cy="139184"/>
          </a:xfrm>
          <a:prstGeom prst="curvedConnector3">
            <a:avLst>
              <a:gd name="adj1" fmla="val 50000"/>
            </a:avLst>
          </a:prstGeom>
          <a:noFill/>
          <a:ln w="19050" cap="flat" cmpd="sng">
            <a:solidFill>
              <a:schemeClr val="dk1"/>
            </a:solidFill>
            <a:prstDash val="solid"/>
            <a:round/>
            <a:headEnd type="none" w="med" len="med"/>
            <a:tailEnd type="triangle" w="med" len="med"/>
          </a:ln>
        </p:spPr>
      </p:cxnSp>
      <p:cxnSp>
        <p:nvCxnSpPr>
          <p:cNvPr id="761" name="Google Shape;761;p62"/>
          <p:cNvCxnSpPr/>
          <p:nvPr/>
        </p:nvCxnSpPr>
        <p:spPr>
          <a:xfrm rot="10800000" flipV="1">
            <a:off x="5724128" y="1379624"/>
            <a:ext cx="936104" cy="545735"/>
          </a:xfrm>
          <a:prstGeom prst="curvedConnector3">
            <a:avLst>
              <a:gd name="adj1" fmla="val 50000"/>
            </a:avLst>
          </a:prstGeom>
          <a:noFill/>
          <a:ln w="19050" cap="flat" cmpd="sng">
            <a:solidFill>
              <a:schemeClr val="dk1"/>
            </a:solidFill>
            <a:prstDash val="solid"/>
            <a:round/>
            <a:headEnd type="none" w="med" len="med"/>
            <a:tailEnd type="triangle" w="med" len="med"/>
          </a:ln>
        </p:spPr>
      </p:cxnSp>
      <p:cxnSp>
        <p:nvCxnSpPr>
          <p:cNvPr id="762" name="Google Shape;762;p62"/>
          <p:cNvCxnSpPr/>
          <p:nvPr/>
        </p:nvCxnSpPr>
        <p:spPr>
          <a:xfrm rot="10800000" flipV="1">
            <a:off x="5866690" y="2283718"/>
            <a:ext cx="505510" cy="106282"/>
          </a:xfrm>
          <a:prstGeom prst="curvedConnector3">
            <a:avLst>
              <a:gd name="adj1" fmla="val 50000"/>
            </a:avLst>
          </a:prstGeom>
          <a:noFill/>
          <a:ln w="19050" cap="flat" cmpd="sng">
            <a:solidFill>
              <a:schemeClr val="dk1"/>
            </a:solidFill>
            <a:prstDash val="solid"/>
            <a:round/>
            <a:headEnd type="none" w="med" len="med"/>
            <a:tailEnd type="triangle" w="med" len="med"/>
          </a:ln>
        </p:spPr>
      </p:cxnSp>
      <p:sp>
        <p:nvSpPr>
          <p:cNvPr id="763" name="Google Shape;763;p62"/>
          <p:cNvSpPr txBox="1"/>
          <p:nvPr/>
        </p:nvSpPr>
        <p:spPr>
          <a:xfrm>
            <a:off x="755576" y="1379625"/>
            <a:ext cx="1578626" cy="313200"/>
          </a:xfrm>
          <a:prstGeom prst="rect">
            <a:avLst/>
          </a:prstGeom>
          <a:noFill/>
          <a:ln>
            <a:noFill/>
          </a:ln>
        </p:spPr>
        <p:txBody>
          <a:bodyPr spcFirstLastPara="1" wrap="square" lIns="91425" tIns="91425" rIns="91425" bIns="91425" anchor="ctr" anchorCtr="0">
            <a:noAutofit/>
          </a:bodyPr>
          <a:lstStyle/>
          <a:p>
            <a:pPr lvl="0">
              <a:lnSpc>
                <a:spcPct val="80000"/>
              </a:lnSpc>
            </a:pPr>
            <a:r>
              <a:rPr lang="id-ID" sz="2000" b="1" smtClean="0">
                <a:solidFill>
                  <a:schemeClr val="dk1"/>
                </a:solidFill>
                <a:latin typeface="Roboto Condensed"/>
                <a:ea typeface="Roboto Condensed"/>
                <a:cs typeface="Roboto Condensed"/>
                <a:sym typeface="Roboto Condensed"/>
              </a:rPr>
              <a:t>Pendahuluan</a:t>
            </a:r>
            <a:endParaRPr lang="id-ID" sz="2000" b="1">
              <a:solidFill>
                <a:schemeClr val="dk1"/>
              </a:solidFill>
              <a:latin typeface="Roboto Condensed"/>
              <a:ea typeface="Roboto Condensed"/>
              <a:cs typeface="Roboto Condensed"/>
              <a:sym typeface="Roboto Condensed"/>
            </a:endParaRPr>
          </a:p>
        </p:txBody>
      </p:sp>
      <p:sp>
        <p:nvSpPr>
          <p:cNvPr id="765" name="Google Shape;765;p62"/>
          <p:cNvSpPr txBox="1"/>
          <p:nvPr/>
        </p:nvSpPr>
        <p:spPr>
          <a:xfrm>
            <a:off x="827584" y="2283718"/>
            <a:ext cx="1949968" cy="313200"/>
          </a:xfrm>
          <a:prstGeom prst="rect">
            <a:avLst/>
          </a:prstGeom>
          <a:noFill/>
          <a:ln>
            <a:noFill/>
          </a:ln>
        </p:spPr>
        <p:txBody>
          <a:bodyPr spcFirstLastPara="1" wrap="square" lIns="91425" tIns="91425" rIns="91425" bIns="91425" anchor="ctr" anchorCtr="0">
            <a:noAutofit/>
          </a:bodyPr>
          <a:lstStyle/>
          <a:p>
            <a:pPr lvl="0">
              <a:lnSpc>
                <a:spcPct val="80000"/>
              </a:lnSpc>
            </a:pPr>
            <a:r>
              <a:rPr lang="id-ID" sz="2000" b="1" smtClean="0">
                <a:solidFill>
                  <a:schemeClr val="dk1"/>
                </a:solidFill>
                <a:latin typeface="Roboto Condensed"/>
                <a:ea typeface="Roboto Condensed"/>
                <a:cs typeface="Roboto Condensed"/>
                <a:sym typeface="Roboto Condensed"/>
              </a:rPr>
              <a:t>Cakupan Aplikasi</a:t>
            </a:r>
            <a:endParaRPr lang="id-ID" sz="2000" b="1">
              <a:solidFill>
                <a:schemeClr val="dk1"/>
              </a:solidFill>
              <a:latin typeface="Roboto Condensed"/>
              <a:ea typeface="Roboto Condensed"/>
              <a:cs typeface="Roboto Condensed"/>
              <a:sym typeface="Roboto Condensed"/>
            </a:endParaRPr>
          </a:p>
        </p:txBody>
      </p:sp>
      <p:cxnSp>
        <p:nvCxnSpPr>
          <p:cNvPr id="770" name="Google Shape;770;p62"/>
          <p:cNvCxnSpPr>
            <a:stCxn id="763" idx="3"/>
          </p:cNvCxnSpPr>
          <p:nvPr/>
        </p:nvCxnSpPr>
        <p:spPr>
          <a:xfrm>
            <a:off x="2334202" y="1536225"/>
            <a:ext cx="941654" cy="243437"/>
          </a:xfrm>
          <a:prstGeom prst="curvedConnector3">
            <a:avLst>
              <a:gd name="adj1" fmla="val 50000"/>
            </a:avLst>
          </a:prstGeom>
          <a:noFill/>
          <a:ln w="19050" cap="flat" cmpd="sng">
            <a:solidFill>
              <a:schemeClr val="dk1"/>
            </a:solidFill>
            <a:prstDash val="solid"/>
            <a:round/>
            <a:headEnd type="none" w="med" len="med"/>
            <a:tailEnd type="triangle" w="med" len="med"/>
          </a:ln>
        </p:spPr>
      </p:cxnSp>
      <p:cxnSp>
        <p:nvCxnSpPr>
          <p:cNvPr id="771" name="Google Shape;771;p62"/>
          <p:cNvCxnSpPr/>
          <p:nvPr/>
        </p:nvCxnSpPr>
        <p:spPr>
          <a:xfrm flipV="1">
            <a:off x="2801686" y="2211710"/>
            <a:ext cx="546178" cy="178290"/>
          </a:xfrm>
          <a:prstGeom prst="curvedConnector3">
            <a:avLst>
              <a:gd name="adj1" fmla="val 50000"/>
            </a:avLst>
          </a:prstGeom>
          <a:noFill/>
          <a:ln w="19050" cap="flat" cmpd="sng">
            <a:solidFill>
              <a:schemeClr val="dk1"/>
            </a:solidFill>
            <a:prstDash val="solid"/>
            <a:round/>
            <a:headEnd type="none" w="med" len="med"/>
            <a:tailEnd type="triangle" w="med" len="med"/>
          </a:ln>
        </p:spPr>
      </p:cxnSp>
      <p:sp>
        <p:nvSpPr>
          <p:cNvPr id="26" name="Google Shape;765;p62"/>
          <p:cNvSpPr txBox="1"/>
          <p:nvPr/>
        </p:nvSpPr>
        <p:spPr>
          <a:xfrm>
            <a:off x="1187624" y="2906622"/>
            <a:ext cx="1161900" cy="3132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endParaRPr sz="2000" b="1">
              <a:solidFill>
                <a:schemeClr val="dk1"/>
              </a:solidFill>
              <a:latin typeface="Roboto Condensed"/>
              <a:ea typeface="Roboto Condensed"/>
              <a:cs typeface="Roboto Condensed"/>
              <a:sym typeface="Roboto Condensed"/>
            </a:endParaRPr>
          </a:p>
        </p:txBody>
      </p:sp>
      <p:cxnSp>
        <p:nvCxnSpPr>
          <p:cNvPr id="27" name="Google Shape;760;p62"/>
          <p:cNvCxnSpPr/>
          <p:nvPr/>
        </p:nvCxnSpPr>
        <p:spPr>
          <a:xfrm rot="10800000">
            <a:off x="5724128" y="3579862"/>
            <a:ext cx="1080120" cy="137794"/>
          </a:xfrm>
          <a:prstGeom prst="curvedConnector3">
            <a:avLst>
              <a:gd name="adj1" fmla="val 50000"/>
            </a:avLst>
          </a:prstGeom>
          <a:noFill/>
          <a:ln w="19050" cap="flat" cmpd="sng">
            <a:solidFill>
              <a:schemeClr val="dk1"/>
            </a:solidFill>
            <a:prstDash val="solid"/>
            <a:round/>
            <a:headEnd type="none" w="med" len="med"/>
            <a:tailEnd type="triangle" w="med" len="med"/>
          </a:ln>
        </p:spPr>
      </p:cxnSp>
      <p:sp>
        <p:nvSpPr>
          <p:cNvPr id="32" name="Google Shape;758;p62"/>
          <p:cNvSpPr txBox="1"/>
          <p:nvPr/>
        </p:nvSpPr>
        <p:spPr>
          <a:xfrm>
            <a:off x="6660232" y="3579862"/>
            <a:ext cx="1512168" cy="275588"/>
          </a:xfrm>
          <a:prstGeom prst="rect">
            <a:avLst/>
          </a:prstGeom>
          <a:noFill/>
          <a:ln>
            <a:noFill/>
          </a:ln>
        </p:spPr>
        <p:txBody>
          <a:bodyPr spcFirstLastPara="1" wrap="square" lIns="91425" tIns="91425" rIns="91425" bIns="91425" anchor="ctr" anchorCtr="0">
            <a:noAutofit/>
          </a:bodyPr>
          <a:lstStyle/>
          <a:p>
            <a:pPr marL="0" lvl="0" indent="0" algn="r" rtl="0">
              <a:lnSpc>
                <a:spcPct val="80000"/>
              </a:lnSpc>
              <a:spcBef>
                <a:spcPts val="0"/>
              </a:spcBef>
              <a:spcAft>
                <a:spcPts val="0"/>
              </a:spcAft>
              <a:buNone/>
            </a:pPr>
            <a:r>
              <a:rPr sz="2000" b="1" smtClean="0">
                <a:solidFill>
                  <a:schemeClr val="dk1"/>
                </a:solidFill>
                <a:latin typeface="Roboto Condensed"/>
                <a:ea typeface="Roboto Condensed"/>
                <a:cs typeface="Roboto Condensed"/>
                <a:sym typeface="Roboto Condensed"/>
              </a:rPr>
              <a:t>Kesimpulan</a:t>
            </a:r>
            <a:endParaRPr sz="2000" b="1">
              <a:solidFill>
                <a:schemeClr val="dk1"/>
              </a:solidFill>
              <a:latin typeface="Roboto Condensed"/>
              <a:ea typeface="Roboto Condensed"/>
              <a:cs typeface="Roboto Condensed"/>
              <a:sym typeface="Roboto Condensed"/>
            </a:endParaRPr>
          </a:p>
        </p:txBody>
      </p:sp>
      <p:cxnSp>
        <p:nvCxnSpPr>
          <p:cNvPr id="35" name="Google Shape;769;p62"/>
          <p:cNvCxnSpPr/>
          <p:nvPr/>
        </p:nvCxnSpPr>
        <p:spPr>
          <a:xfrm flipV="1">
            <a:off x="2569950" y="3016382"/>
            <a:ext cx="570274" cy="245230"/>
          </a:xfrm>
          <a:prstGeom prst="curvedConnector3">
            <a:avLst>
              <a:gd name="adj1" fmla="val 50000"/>
            </a:avLst>
          </a:prstGeom>
          <a:noFill/>
          <a:ln w="19050" cap="flat" cmpd="sng">
            <a:solidFill>
              <a:schemeClr val="dk1"/>
            </a:solidFill>
            <a:prstDash val="solid"/>
            <a:round/>
            <a:headEnd type="none" w="med" len="med"/>
            <a:tailEnd type="triangle" w="med" len="med"/>
          </a:ln>
        </p:spPr>
      </p:cxn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10" y="117280"/>
            <a:ext cx="1619670" cy="438246"/>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101082"/>
            <a:ext cx="1656184" cy="454444"/>
          </a:xfrm>
          <a:prstGeom prst="rect">
            <a:avLst/>
          </a:prstGeom>
        </p:spPr>
      </p:pic>
      <p:sp>
        <p:nvSpPr>
          <p:cNvPr id="28" name="Google Shape;457;p50"/>
          <p:cNvSpPr txBox="1">
            <a:spLocks/>
          </p:cNvSpPr>
          <p:nvPr/>
        </p:nvSpPr>
        <p:spPr>
          <a:xfrm>
            <a:off x="467544" y="1639010"/>
            <a:ext cx="20856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1000" smtClean="0"/>
              <a:t>(Latar Belakang dan Tujuan Pembuatan Aplikasi)</a:t>
            </a:r>
            <a:endParaRPr lang="id-ID" sz="1000"/>
          </a:p>
        </p:txBody>
      </p:sp>
      <p:sp>
        <p:nvSpPr>
          <p:cNvPr id="29" name="Google Shape;457;p50"/>
          <p:cNvSpPr txBox="1">
            <a:spLocks/>
          </p:cNvSpPr>
          <p:nvPr/>
        </p:nvSpPr>
        <p:spPr>
          <a:xfrm>
            <a:off x="755576" y="2575114"/>
            <a:ext cx="20856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1000" smtClean="0"/>
              <a:t>(Spesifikasi Kebutuhan Aplikasi)</a:t>
            </a:r>
            <a:endParaRPr lang="id-ID" sz="1000"/>
          </a:p>
        </p:txBody>
      </p:sp>
      <p:sp>
        <p:nvSpPr>
          <p:cNvPr id="31" name="Google Shape;765;p62"/>
          <p:cNvSpPr txBox="1"/>
          <p:nvPr/>
        </p:nvSpPr>
        <p:spPr>
          <a:xfrm>
            <a:off x="1043608" y="3122646"/>
            <a:ext cx="1869575" cy="313200"/>
          </a:xfrm>
          <a:prstGeom prst="rect">
            <a:avLst/>
          </a:prstGeom>
          <a:noFill/>
          <a:ln>
            <a:noFill/>
          </a:ln>
        </p:spPr>
        <p:txBody>
          <a:bodyPr spcFirstLastPara="1" wrap="square" lIns="91425" tIns="91425" rIns="91425" bIns="91425" anchor="ctr" anchorCtr="0">
            <a:noAutofit/>
          </a:bodyPr>
          <a:lstStyle/>
          <a:p>
            <a:pPr lvl="0">
              <a:lnSpc>
                <a:spcPct val="80000"/>
              </a:lnSpc>
            </a:pPr>
            <a:r>
              <a:rPr lang="id-ID" sz="2000" b="1" smtClean="0">
                <a:solidFill>
                  <a:schemeClr val="dk1"/>
                </a:solidFill>
                <a:latin typeface="Roboto Condensed"/>
                <a:ea typeface="Roboto Condensed"/>
                <a:cs typeface="Roboto Condensed"/>
                <a:sym typeface="Roboto Condensed"/>
              </a:rPr>
              <a:t>Desain dan </a:t>
            </a:r>
          </a:p>
          <a:p>
            <a:pPr lvl="0">
              <a:lnSpc>
                <a:spcPct val="80000"/>
              </a:lnSpc>
            </a:pPr>
            <a:r>
              <a:rPr lang="id-ID" sz="2000" b="1" smtClean="0">
                <a:solidFill>
                  <a:schemeClr val="dk1"/>
                </a:solidFill>
                <a:latin typeface="Roboto Condensed"/>
                <a:ea typeface="Roboto Condensed"/>
                <a:cs typeface="Roboto Condensed"/>
                <a:sym typeface="Roboto Condensed"/>
              </a:rPr>
              <a:t>Perancangan</a:t>
            </a:r>
            <a:endParaRPr lang="id-ID" sz="2000" b="1">
              <a:solidFill>
                <a:schemeClr val="dk1"/>
              </a:solidFill>
              <a:latin typeface="Roboto Condensed"/>
              <a:ea typeface="Roboto Condensed"/>
              <a:cs typeface="Roboto Condensed"/>
              <a:sym typeface="Roboto Condensed"/>
            </a:endParaRPr>
          </a:p>
        </p:txBody>
      </p:sp>
      <p:sp>
        <p:nvSpPr>
          <p:cNvPr id="34" name="Google Shape;457;p50"/>
          <p:cNvSpPr txBox="1">
            <a:spLocks/>
          </p:cNvSpPr>
          <p:nvPr/>
        </p:nvSpPr>
        <p:spPr>
          <a:xfrm>
            <a:off x="899592" y="3511218"/>
            <a:ext cx="252456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1000" smtClean="0"/>
              <a:t>(Kebutuhan Hardware dan Software)</a:t>
            </a:r>
            <a:endParaRPr lang="id-ID" sz="1000"/>
          </a:p>
        </p:txBody>
      </p:sp>
      <p:sp>
        <p:nvSpPr>
          <p:cNvPr id="36" name="Google Shape;457;p50"/>
          <p:cNvSpPr txBox="1">
            <a:spLocks/>
          </p:cNvSpPr>
          <p:nvPr/>
        </p:nvSpPr>
        <p:spPr>
          <a:xfrm>
            <a:off x="6156176" y="1494994"/>
            <a:ext cx="252456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1000" smtClean="0"/>
              <a:t>(Tahapan Pembuatan Dari </a:t>
            </a:r>
          </a:p>
          <a:p>
            <a:pPr algn="ctr"/>
            <a:r>
              <a:rPr lang="id-ID" sz="1000" smtClean="0"/>
              <a:t>Awal Project hingga Akhir Project)</a:t>
            </a:r>
            <a:endParaRPr lang="id-ID" sz="1000"/>
          </a:p>
        </p:txBody>
      </p:sp>
      <p:cxnSp>
        <p:nvCxnSpPr>
          <p:cNvPr id="25" name="Google Shape;769;p62"/>
          <p:cNvCxnSpPr/>
          <p:nvPr/>
        </p:nvCxnSpPr>
        <p:spPr>
          <a:xfrm flipV="1">
            <a:off x="3140224" y="3511218"/>
            <a:ext cx="711696" cy="593942"/>
          </a:xfrm>
          <a:prstGeom prst="curvedConnector3">
            <a:avLst>
              <a:gd name="adj1" fmla="val 50000"/>
            </a:avLst>
          </a:prstGeom>
          <a:noFill/>
          <a:ln w="19050" cap="flat" cmpd="sng">
            <a:solidFill>
              <a:schemeClr val="dk1"/>
            </a:solidFill>
            <a:prstDash val="solid"/>
            <a:round/>
            <a:headEnd type="none" w="med" len="med"/>
            <a:tailEnd type="triangle" w="med" len="med"/>
          </a:ln>
        </p:spPr>
      </p:cxnSp>
      <p:sp>
        <p:nvSpPr>
          <p:cNvPr id="30" name="Google Shape;765;p62"/>
          <p:cNvSpPr txBox="1"/>
          <p:nvPr/>
        </p:nvSpPr>
        <p:spPr>
          <a:xfrm>
            <a:off x="1109864" y="4011910"/>
            <a:ext cx="1949968" cy="313200"/>
          </a:xfrm>
          <a:prstGeom prst="rect">
            <a:avLst/>
          </a:prstGeom>
          <a:noFill/>
          <a:ln>
            <a:noFill/>
          </a:ln>
        </p:spPr>
        <p:txBody>
          <a:bodyPr spcFirstLastPara="1" wrap="square" lIns="91425" tIns="91425" rIns="91425" bIns="91425" anchor="ctr" anchorCtr="0">
            <a:noAutofit/>
          </a:bodyPr>
          <a:lstStyle/>
          <a:p>
            <a:pPr lvl="0">
              <a:lnSpc>
                <a:spcPct val="80000"/>
              </a:lnSpc>
            </a:pPr>
            <a:r>
              <a:rPr lang="id-ID" sz="2000" b="1" smtClean="0">
                <a:solidFill>
                  <a:schemeClr val="dk1"/>
                </a:solidFill>
                <a:latin typeface="Roboto Condensed"/>
                <a:ea typeface="Roboto Condensed"/>
                <a:cs typeface="Roboto Condensed"/>
                <a:sym typeface="Roboto Condensed"/>
              </a:rPr>
              <a:t>Batasan masalah</a:t>
            </a:r>
            <a:endParaRPr lang="id-ID" sz="2000" b="1">
              <a:solidFill>
                <a:schemeClr val="dk1"/>
              </a:solidFill>
              <a:latin typeface="Roboto Condensed"/>
              <a:ea typeface="Roboto Condensed"/>
              <a:cs typeface="Roboto Condensed"/>
              <a:sym typeface="Roboto Condensed"/>
            </a:endParaRPr>
          </a:p>
        </p:txBody>
      </p:sp>
      <p:pic>
        <p:nvPicPr>
          <p:cNvPr id="37" name="Google Shape;862;p69"/>
          <p:cNvPicPr preferRelativeResize="0"/>
          <p:nvPr/>
        </p:nvPicPr>
        <p:blipFill>
          <a:blip r:embed="rId5">
            <a:alphaModFix/>
          </a:blip>
          <a:stretch>
            <a:fillRect/>
          </a:stretch>
        </p:blipFill>
        <p:spPr>
          <a:xfrm>
            <a:off x="3203848" y="1760005"/>
            <a:ext cx="2590834" cy="1891865"/>
          </a:xfrm>
          <a:prstGeom prst="rect">
            <a:avLst/>
          </a:prstGeom>
          <a:noFill/>
          <a:ln>
            <a:noFill/>
          </a:ln>
        </p:spPr>
      </p:pic>
      <p:sp>
        <p:nvSpPr>
          <p:cNvPr id="33" name="Google Shape;457;p50"/>
          <p:cNvSpPr txBox="1">
            <a:spLocks/>
          </p:cNvSpPr>
          <p:nvPr/>
        </p:nvSpPr>
        <p:spPr>
          <a:xfrm>
            <a:off x="827584" y="4303306"/>
            <a:ext cx="252456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1000" smtClean="0"/>
              <a:t>(Batasan Masalah Pada Aplikasi)</a:t>
            </a:r>
            <a:endParaRPr lang="id-ID" sz="1000"/>
          </a:p>
        </p:txBody>
      </p:sp>
      <p:sp>
        <p:nvSpPr>
          <p:cNvPr id="38" name="Google Shape;457;p50"/>
          <p:cNvSpPr txBox="1">
            <a:spLocks/>
          </p:cNvSpPr>
          <p:nvPr/>
        </p:nvSpPr>
        <p:spPr>
          <a:xfrm>
            <a:off x="6156176" y="2427734"/>
            <a:ext cx="252456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1000" smtClean="0"/>
              <a:t>(Design Database)</a:t>
            </a:r>
            <a:endParaRPr lang="id-ID" sz="10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42"/>
          <p:cNvPicPr preferRelativeResize="0"/>
          <p:nvPr/>
        </p:nvPicPr>
        <p:blipFill>
          <a:blip r:embed="rId3">
            <a:alphaModFix/>
          </a:blip>
          <a:stretch>
            <a:fillRect/>
          </a:stretch>
        </p:blipFill>
        <p:spPr>
          <a:xfrm>
            <a:off x="5203350" y="1662800"/>
            <a:ext cx="4106925" cy="3452275"/>
          </a:xfrm>
          <a:prstGeom prst="rect">
            <a:avLst/>
          </a:prstGeom>
          <a:noFill/>
          <a:ln>
            <a:noFill/>
          </a:ln>
        </p:spPr>
      </p:pic>
      <p:sp>
        <p:nvSpPr>
          <p:cNvPr id="298" name="Google Shape;298;p42"/>
          <p:cNvSpPr txBox="1">
            <a:spLocks noGrp="1"/>
          </p:cNvSpPr>
          <p:nvPr>
            <p:ph type="title"/>
          </p:nvPr>
        </p:nvSpPr>
        <p:spPr>
          <a:xfrm rot="-2702">
            <a:off x="1101573" y="1970007"/>
            <a:ext cx="3816901" cy="13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sz="3600" smtClean="0"/>
              <a:t>PENDAHULUAN</a:t>
            </a:r>
            <a:endParaRPr sz="3600"/>
          </a:p>
        </p:txBody>
      </p:sp>
      <p:sp>
        <p:nvSpPr>
          <p:cNvPr id="299" name="Google Shape;299;p42"/>
          <p:cNvSpPr txBox="1">
            <a:spLocks noGrp="1"/>
          </p:cNvSpPr>
          <p:nvPr>
            <p:ph type="title" idx="2"/>
          </p:nvPr>
        </p:nvSpPr>
        <p:spPr>
          <a:xfrm rot="905">
            <a:off x="2440230" y="1143618"/>
            <a:ext cx="11394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10" y="117280"/>
            <a:ext cx="1619670" cy="43824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101082"/>
            <a:ext cx="1656184" cy="454444"/>
          </a:xfrm>
          <a:prstGeom prst="rect">
            <a:avLst/>
          </a:prstGeom>
        </p:spPr>
      </p:pic>
      <p:sp>
        <p:nvSpPr>
          <p:cNvPr id="7" name="Google Shape;457;p50"/>
          <p:cNvSpPr txBox="1">
            <a:spLocks/>
          </p:cNvSpPr>
          <p:nvPr/>
        </p:nvSpPr>
        <p:spPr>
          <a:xfrm>
            <a:off x="1547664" y="2791138"/>
            <a:ext cx="287768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1600" smtClean="0"/>
              <a:t>(Latar Belakang dan Tujuan)</a:t>
            </a:r>
            <a:endParaRPr lang="id-ID" sz="16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3"/>
          <p:cNvSpPr txBox="1">
            <a:spLocks noGrp="1"/>
          </p:cNvSpPr>
          <p:nvPr>
            <p:ph type="body" idx="1"/>
          </p:nvPr>
        </p:nvSpPr>
        <p:spPr>
          <a:xfrm>
            <a:off x="890660" y="1419622"/>
            <a:ext cx="4113388" cy="2880320"/>
          </a:xfrm>
          <a:prstGeom prst="rect">
            <a:avLst/>
          </a:prstGeom>
        </p:spPr>
        <p:txBody>
          <a:bodyPr spcFirstLastPara="1" wrap="square" lIns="91425" tIns="91425" rIns="91425" bIns="91425" anchor="t" anchorCtr="0">
            <a:noAutofit/>
          </a:bodyPr>
          <a:lstStyle/>
          <a:p>
            <a:pPr marL="0" lvl="0" indent="0">
              <a:buNone/>
            </a:pPr>
            <a:r>
              <a:rPr lang="id-ID">
                <a:solidFill>
                  <a:schemeClr val="dk1"/>
                </a:solidFill>
              </a:rPr>
              <a:t>Perpustakaan merupakan suatu </a:t>
            </a:r>
            <a:r>
              <a:rPr lang="id-ID" smtClean="0">
                <a:solidFill>
                  <a:schemeClr val="dk1"/>
                </a:solidFill>
              </a:rPr>
              <a:t>ruangan </a:t>
            </a:r>
            <a:r>
              <a:rPr lang="id-ID">
                <a:solidFill>
                  <a:schemeClr val="dk1"/>
                </a:solidFill>
              </a:rPr>
              <a:t>yang digunakan untuk mengumpulkan, menyimpan, mengelola dan mengatur koleksi </a:t>
            </a:r>
            <a:r>
              <a:rPr lang="id-ID" smtClean="0">
                <a:solidFill>
                  <a:schemeClr val="dk1"/>
                </a:solidFill>
              </a:rPr>
              <a:t>buku </a:t>
            </a:r>
            <a:r>
              <a:rPr lang="id-ID">
                <a:solidFill>
                  <a:schemeClr val="dk1"/>
                </a:solidFill>
              </a:rPr>
              <a:t>secara sistematis untuk digunakan sebagai sumber informasi sekaligus sebagai sarana belajar yang </a:t>
            </a:r>
            <a:r>
              <a:rPr lang="id-ID" smtClean="0">
                <a:solidFill>
                  <a:schemeClr val="dk1"/>
                </a:solidFill>
              </a:rPr>
              <a:t>menyenangkan. </a:t>
            </a:r>
            <a:r>
              <a:rPr lang="id-ID">
                <a:solidFill>
                  <a:schemeClr val="dk1"/>
                </a:solidFill>
              </a:rPr>
              <a:t>Perpustakaan sekolah  menyediakan berbagai macam jenis sumber </a:t>
            </a:r>
            <a:r>
              <a:rPr lang="id-ID" smtClean="0">
                <a:solidFill>
                  <a:schemeClr val="dk1"/>
                </a:solidFill>
              </a:rPr>
              <a:t>bacaan peminjam</a:t>
            </a:r>
            <a:r>
              <a:rPr lang="id-ID">
                <a:solidFill>
                  <a:schemeClr val="dk1"/>
                </a:solidFill>
              </a:rPr>
              <a:t>. Akan </a:t>
            </a:r>
            <a:r>
              <a:rPr lang="id-ID" smtClean="0">
                <a:solidFill>
                  <a:schemeClr val="dk1"/>
                </a:solidFill>
              </a:rPr>
              <a:t>tetapi. </a:t>
            </a:r>
            <a:r>
              <a:rPr lang="id-ID">
                <a:solidFill>
                  <a:schemeClr val="dk1"/>
                </a:solidFill>
              </a:rPr>
              <a:t>Dimana pada saat peminjam ingin membaca dan meminjam buku, peminjam harus mencari buku tersebut terlebih dahulu dan peminjam tidak mengetahui apakah buku yang ingin dibaca dan dipinjam tersedia pada saat itu.</a:t>
            </a:r>
            <a:endParaRPr>
              <a:solidFill>
                <a:schemeClr val="dk1"/>
              </a:solidFill>
            </a:endParaRPr>
          </a:p>
        </p:txBody>
      </p:sp>
      <p:sp>
        <p:nvSpPr>
          <p:cNvPr id="306" name="Google Shape;306;p43"/>
          <p:cNvSpPr txBox="1">
            <a:spLocks noGrp="1"/>
          </p:cNvSpPr>
          <p:nvPr>
            <p:ph type="title"/>
          </p:nvPr>
        </p:nvSpPr>
        <p:spPr>
          <a:xfrm>
            <a:off x="1484700" y="535000"/>
            <a:ext cx="6174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3000" smtClean="0"/>
              <a:t>Latar Belakang</a:t>
            </a:r>
            <a:endParaRPr lang="id-ID" sz="3000"/>
          </a:p>
        </p:txBody>
      </p:sp>
      <p:sp>
        <p:nvSpPr>
          <p:cNvPr id="307" name="Google Shape;307;p43"/>
          <p:cNvSpPr/>
          <p:nvPr/>
        </p:nvSpPr>
        <p:spPr>
          <a:xfrm rot="462567" flipH="1">
            <a:off x="5271112" y="2082805"/>
            <a:ext cx="329967" cy="1553495"/>
          </a:xfrm>
          <a:custGeom>
            <a:avLst/>
            <a:gdLst/>
            <a:ahLst/>
            <a:cxnLst/>
            <a:rect l="l" t="t" r="r" b="b"/>
            <a:pathLst>
              <a:path w="13253" h="54962" extrusionOk="0">
                <a:moveTo>
                  <a:pt x="7277" y="0"/>
                </a:moveTo>
                <a:lnTo>
                  <a:pt x="0" y="54192"/>
                </a:lnTo>
                <a:lnTo>
                  <a:pt x="3727" y="48927"/>
                </a:lnTo>
                <a:lnTo>
                  <a:pt x="5975" y="54961"/>
                </a:lnTo>
                <a:lnTo>
                  <a:pt x="13252" y="829"/>
                </a:lnTo>
                <a:lnTo>
                  <a:pt x="7277" y="0"/>
                </a:lnTo>
                <a:close/>
              </a:path>
            </a:pathLst>
          </a:custGeom>
          <a:solidFill>
            <a:srgbClr val="845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oogle Shape;333;p45"/>
          <p:cNvPicPr preferRelativeResize="0"/>
          <p:nvPr/>
        </p:nvPicPr>
        <p:blipFill>
          <a:blip r:embed="rId3">
            <a:alphaModFix/>
          </a:blip>
          <a:stretch>
            <a:fillRect/>
          </a:stretch>
        </p:blipFill>
        <p:spPr>
          <a:xfrm>
            <a:off x="5940152" y="3363838"/>
            <a:ext cx="2502010" cy="1440160"/>
          </a:xfrm>
          <a:prstGeom prst="rect">
            <a:avLst/>
          </a:prstGeom>
          <a:noFill/>
          <a:ln>
            <a:no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10" y="117280"/>
            <a:ext cx="1619670" cy="43824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101082"/>
            <a:ext cx="1656184" cy="454444"/>
          </a:xfrm>
          <a:prstGeom prst="rect">
            <a:avLst/>
          </a:prstGeom>
        </p:spPr>
      </p:pic>
    </p:spTree>
    <p:extLst>
      <p:ext uri="{BB962C8B-B14F-4D97-AF65-F5344CB8AC3E}">
        <p14:creationId xmlns:p14="http://schemas.microsoft.com/office/powerpoint/2010/main" val="6806331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3"/>
          <p:cNvSpPr txBox="1">
            <a:spLocks noGrp="1"/>
          </p:cNvSpPr>
          <p:nvPr>
            <p:ph type="body" idx="1"/>
          </p:nvPr>
        </p:nvSpPr>
        <p:spPr>
          <a:xfrm>
            <a:off x="890660" y="1779662"/>
            <a:ext cx="4277742" cy="2664296"/>
          </a:xfrm>
          <a:prstGeom prst="rect">
            <a:avLst/>
          </a:prstGeom>
        </p:spPr>
        <p:txBody>
          <a:bodyPr spcFirstLastPara="1" wrap="square" lIns="91425" tIns="91425" rIns="91425" bIns="91425" anchor="t" anchorCtr="0">
            <a:noAutofit/>
          </a:bodyPr>
          <a:lstStyle/>
          <a:p>
            <a:pPr marL="0" indent="0">
              <a:buNone/>
            </a:pPr>
            <a:r>
              <a:rPr lang="id-ID">
                <a:solidFill>
                  <a:schemeClr val="dk1"/>
                </a:solidFill>
              </a:rPr>
              <a:t>Oleh karena permasalahan tersebut, dibangunlah sebuah Sistem Peminjaman Buku Berbasis Web, dengan menggunakan Database MySQL dan Framework </a:t>
            </a:r>
            <a:r>
              <a:rPr lang="id-ID" smtClean="0">
                <a:solidFill>
                  <a:schemeClr val="dk1"/>
                </a:solidFill>
              </a:rPr>
              <a:t>Laravel 8. </a:t>
            </a:r>
            <a:r>
              <a:rPr lang="id-ID">
                <a:solidFill>
                  <a:schemeClr val="dk1"/>
                </a:solidFill>
              </a:rPr>
              <a:t>Dimana dengan adanya Sistem Peminjaman Buku Berbasis Web ini dapat mempermudah peminjam dalam mencari informasi buku yang ingin dibaca dan dipinjam, serta dapat membantu dan mempermudah pekerjaan para petugas dalam pembuatan laporan data buku yang </a:t>
            </a:r>
            <a:r>
              <a:rPr lang="id-ID" smtClean="0">
                <a:solidFill>
                  <a:schemeClr val="dk1"/>
                </a:solidFill>
              </a:rPr>
              <a:t>dipinjam dan </a:t>
            </a:r>
            <a:r>
              <a:rPr lang="id-ID">
                <a:solidFill>
                  <a:schemeClr val="dk1"/>
                </a:solidFill>
              </a:rPr>
              <a:t>buku yang telah dikembalikan. </a:t>
            </a:r>
          </a:p>
        </p:txBody>
      </p:sp>
      <p:sp>
        <p:nvSpPr>
          <p:cNvPr id="306" name="Google Shape;306;p43"/>
          <p:cNvSpPr txBox="1">
            <a:spLocks noGrp="1"/>
          </p:cNvSpPr>
          <p:nvPr>
            <p:ph type="title"/>
          </p:nvPr>
        </p:nvSpPr>
        <p:spPr>
          <a:xfrm>
            <a:off x="1484700" y="535000"/>
            <a:ext cx="6174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3000" smtClean="0"/>
              <a:t>Latar Belakang</a:t>
            </a:r>
            <a:endParaRPr lang="id-ID" sz="3000"/>
          </a:p>
        </p:txBody>
      </p:sp>
      <p:sp>
        <p:nvSpPr>
          <p:cNvPr id="307" name="Google Shape;307;p43"/>
          <p:cNvSpPr/>
          <p:nvPr/>
        </p:nvSpPr>
        <p:spPr>
          <a:xfrm rot="462567" flipH="1">
            <a:off x="5271112" y="2082805"/>
            <a:ext cx="329967" cy="1553495"/>
          </a:xfrm>
          <a:custGeom>
            <a:avLst/>
            <a:gdLst/>
            <a:ahLst/>
            <a:cxnLst/>
            <a:rect l="l" t="t" r="r" b="b"/>
            <a:pathLst>
              <a:path w="13253" h="54962" extrusionOk="0">
                <a:moveTo>
                  <a:pt x="7277" y="0"/>
                </a:moveTo>
                <a:lnTo>
                  <a:pt x="0" y="54192"/>
                </a:lnTo>
                <a:lnTo>
                  <a:pt x="3727" y="48927"/>
                </a:lnTo>
                <a:lnTo>
                  <a:pt x="5975" y="54961"/>
                </a:lnTo>
                <a:lnTo>
                  <a:pt x="13252" y="829"/>
                </a:lnTo>
                <a:lnTo>
                  <a:pt x="7277" y="0"/>
                </a:lnTo>
                <a:close/>
              </a:path>
            </a:pathLst>
          </a:custGeom>
          <a:solidFill>
            <a:srgbClr val="845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316;p44"/>
          <p:cNvPicPr preferRelativeResize="0"/>
          <p:nvPr/>
        </p:nvPicPr>
        <p:blipFill>
          <a:blip r:embed="rId3">
            <a:alphaModFix/>
          </a:blip>
          <a:stretch>
            <a:fillRect/>
          </a:stretch>
        </p:blipFill>
        <p:spPr>
          <a:xfrm>
            <a:off x="6372200" y="3363838"/>
            <a:ext cx="2057605" cy="1673126"/>
          </a:xfrm>
          <a:prstGeom prst="rect">
            <a:avLst/>
          </a:prstGeom>
          <a:noFill/>
          <a:ln>
            <a:noFill/>
          </a:ln>
        </p:spPr>
      </p:pic>
      <p:pic>
        <p:nvPicPr>
          <p:cNvPr id="10" name="Google Shape;1322;p74"/>
          <p:cNvPicPr preferRelativeResize="0"/>
          <p:nvPr/>
        </p:nvPicPr>
        <p:blipFill>
          <a:blip r:embed="rId4">
            <a:alphaModFix/>
          </a:blip>
          <a:stretch>
            <a:fillRect/>
          </a:stretch>
        </p:blipFill>
        <p:spPr>
          <a:xfrm>
            <a:off x="5524425" y="3651412"/>
            <a:ext cx="982066" cy="1384791"/>
          </a:xfrm>
          <a:prstGeom prst="rect">
            <a:avLst/>
          </a:prstGeom>
          <a:noFill/>
          <a:ln>
            <a:noFill/>
          </a:ln>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0" y="117280"/>
            <a:ext cx="1619670" cy="438246"/>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101082"/>
            <a:ext cx="1656184" cy="454444"/>
          </a:xfrm>
          <a:prstGeom prst="rect">
            <a:avLst/>
          </a:prstGeom>
        </p:spPr>
      </p:pic>
    </p:spTree>
    <p:extLst>
      <p:ext uri="{BB962C8B-B14F-4D97-AF65-F5344CB8AC3E}">
        <p14:creationId xmlns:p14="http://schemas.microsoft.com/office/powerpoint/2010/main" val="2223592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3"/>
          <p:cNvSpPr txBox="1">
            <a:spLocks noGrp="1"/>
          </p:cNvSpPr>
          <p:nvPr>
            <p:ph type="body" idx="1"/>
          </p:nvPr>
        </p:nvSpPr>
        <p:spPr>
          <a:xfrm>
            <a:off x="4499992" y="1444650"/>
            <a:ext cx="3321300" cy="27832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smtClean="0">
                <a:solidFill>
                  <a:schemeClr val="dk1"/>
                </a:solidFill>
              </a:rPr>
              <a:t>Tujuan dari SIMPEKU ini adalah:</a:t>
            </a:r>
          </a:p>
          <a:p>
            <a:pPr marL="285750" lvl="0" indent="-285750" algn="l" rtl="0">
              <a:spcBef>
                <a:spcPts val="0"/>
              </a:spcBef>
              <a:spcAft>
                <a:spcPts val="0"/>
              </a:spcAft>
              <a:buFont typeface="Arial" pitchFamily="34" charset="0"/>
              <a:buChar char="•"/>
            </a:pPr>
            <a:r>
              <a:rPr smtClean="0">
                <a:solidFill>
                  <a:schemeClr val="dk1"/>
                </a:solidFill>
              </a:rPr>
              <a:t>Sarana bagi para siswa untuk belajar menjadi manusia yang memiliki literasi informasi.</a:t>
            </a:r>
          </a:p>
          <a:p>
            <a:pPr marL="285750" lvl="0" indent="-285750" algn="l" rtl="0">
              <a:spcBef>
                <a:spcPts val="0"/>
              </a:spcBef>
              <a:spcAft>
                <a:spcPts val="0"/>
              </a:spcAft>
              <a:buFont typeface="Arial" pitchFamily="34" charset="0"/>
              <a:buChar char="•"/>
            </a:pPr>
            <a:r>
              <a:rPr lang="x-none" smtClean="0">
                <a:solidFill>
                  <a:schemeClr val="dk1"/>
                </a:solidFill>
              </a:rPr>
              <a:t>Merancang suatu aplikasi yang dapat melakukan peminjaman buku secara </a:t>
            </a:r>
            <a:r>
              <a:rPr lang="x-none" smtClean="0">
                <a:solidFill>
                  <a:schemeClr val="dk1"/>
                </a:solidFill>
              </a:rPr>
              <a:t>online</a:t>
            </a:r>
            <a:r>
              <a:rPr lang="x-none" smtClean="0">
                <a:solidFill>
                  <a:schemeClr val="dk1"/>
                </a:solidFill>
              </a:rPr>
              <a:t>.</a:t>
            </a:r>
            <a:endParaRPr smtClean="0">
              <a:solidFill>
                <a:schemeClr val="dk1"/>
              </a:solidFill>
            </a:endParaRPr>
          </a:p>
          <a:p>
            <a:pPr marL="285750" lvl="0" indent="-285750">
              <a:buFont typeface="Arial" pitchFamily="34" charset="0"/>
              <a:buChar char="•"/>
            </a:pPr>
            <a:r>
              <a:rPr lang="id-ID" smtClean="0">
                <a:solidFill>
                  <a:schemeClr val="dk1"/>
                </a:solidFill>
              </a:rPr>
              <a:t>Salah </a:t>
            </a:r>
            <a:r>
              <a:rPr lang="id-ID">
                <a:solidFill>
                  <a:schemeClr val="dk1"/>
                </a:solidFill>
              </a:rPr>
              <a:t>satu langkah untuk membantu dibidang sektor </a:t>
            </a:r>
            <a:r>
              <a:rPr lang="id-ID" smtClean="0">
                <a:solidFill>
                  <a:schemeClr val="dk1"/>
                </a:solidFill>
              </a:rPr>
              <a:t>pendidikan, khususnya </a:t>
            </a:r>
            <a:r>
              <a:rPr lang="id-ID">
                <a:solidFill>
                  <a:schemeClr val="dk1"/>
                </a:solidFill>
              </a:rPr>
              <a:t>untuk peminjaman buku di sebuah perpustakaan sekolah.</a:t>
            </a:r>
            <a:endParaRPr>
              <a:solidFill>
                <a:schemeClr val="dk1"/>
              </a:solidFill>
            </a:endParaRPr>
          </a:p>
        </p:txBody>
      </p:sp>
      <p:sp>
        <p:nvSpPr>
          <p:cNvPr id="306" name="Google Shape;306;p43"/>
          <p:cNvSpPr txBox="1">
            <a:spLocks noGrp="1"/>
          </p:cNvSpPr>
          <p:nvPr>
            <p:ph type="title"/>
          </p:nvPr>
        </p:nvSpPr>
        <p:spPr>
          <a:xfrm>
            <a:off x="1484700" y="535000"/>
            <a:ext cx="6174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3000" smtClean="0"/>
              <a:t>Tujuan</a:t>
            </a:r>
            <a:endParaRPr lang="id-ID" sz="3000"/>
          </a:p>
        </p:txBody>
      </p:sp>
      <p:pic>
        <p:nvPicPr>
          <p:cNvPr id="6" name="Google Shape;552;p58"/>
          <p:cNvPicPr preferRelativeResize="0"/>
          <p:nvPr/>
        </p:nvPicPr>
        <p:blipFill>
          <a:blip r:embed="rId3">
            <a:alphaModFix/>
          </a:blip>
          <a:stretch>
            <a:fillRect/>
          </a:stretch>
        </p:blipFill>
        <p:spPr>
          <a:xfrm rot="5400000">
            <a:off x="1282069" y="1757225"/>
            <a:ext cx="3234877" cy="2127624"/>
          </a:xfrm>
          <a:prstGeom prst="rect">
            <a:avLst/>
          </a:prstGeom>
          <a:noFill/>
          <a:ln>
            <a:noFill/>
          </a:ln>
        </p:spPr>
      </p:pic>
      <p:pic>
        <p:nvPicPr>
          <p:cNvPr id="7" name="Google Shape;553;p58"/>
          <p:cNvPicPr preferRelativeResize="0"/>
          <p:nvPr/>
        </p:nvPicPr>
        <p:blipFill rotWithShape="1">
          <a:blip r:embed="rId4">
            <a:alphaModFix/>
          </a:blip>
          <a:srcRect l="22142" r="35903"/>
          <a:stretch/>
        </p:blipFill>
        <p:spPr>
          <a:xfrm>
            <a:off x="1922307" y="1347614"/>
            <a:ext cx="1954399" cy="2620400"/>
          </a:xfrm>
          <a:prstGeom prst="rect">
            <a:avLst/>
          </a:prstGeom>
          <a:noFill/>
          <a:ln>
            <a:noFill/>
          </a:ln>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0" y="117280"/>
            <a:ext cx="1619670" cy="43824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101082"/>
            <a:ext cx="1656184" cy="454444"/>
          </a:xfrm>
          <a:prstGeom prst="rect">
            <a:avLst/>
          </a:prstGeom>
        </p:spPr>
      </p:pic>
    </p:spTree>
    <p:extLst>
      <p:ext uri="{BB962C8B-B14F-4D97-AF65-F5344CB8AC3E}">
        <p14:creationId xmlns:p14="http://schemas.microsoft.com/office/powerpoint/2010/main" val="29691184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6"/>
          <p:cNvSpPr txBox="1">
            <a:spLocks noGrp="1"/>
          </p:cNvSpPr>
          <p:nvPr>
            <p:ph type="title"/>
          </p:nvPr>
        </p:nvSpPr>
        <p:spPr>
          <a:xfrm rot="-2702">
            <a:off x="4225523" y="1969899"/>
            <a:ext cx="4091012" cy="13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sz="3600" smtClean="0"/>
              <a:t>CAKUPAN APLIKASI</a:t>
            </a:r>
            <a:endParaRPr sz="3600"/>
          </a:p>
        </p:txBody>
      </p:sp>
      <p:sp>
        <p:nvSpPr>
          <p:cNvPr id="534" name="Google Shape;534;p56"/>
          <p:cNvSpPr txBox="1">
            <a:spLocks noGrp="1"/>
          </p:cNvSpPr>
          <p:nvPr>
            <p:ph type="title" idx="2"/>
          </p:nvPr>
        </p:nvSpPr>
        <p:spPr>
          <a:xfrm rot="905">
            <a:off x="5564180" y="1143618"/>
            <a:ext cx="11394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536" name="Google Shape;536;p56"/>
          <p:cNvPicPr preferRelativeResize="0"/>
          <p:nvPr/>
        </p:nvPicPr>
        <p:blipFill>
          <a:blip r:embed="rId3">
            <a:alphaModFix/>
          </a:blip>
          <a:stretch>
            <a:fillRect/>
          </a:stretch>
        </p:blipFill>
        <p:spPr>
          <a:xfrm flipH="1">
            <a:off x="1540637" y="1963501"/>
            <a:ext cx="1883324" cy="3048302"/>
          </a:xfrm>
          <a:prstGeom prst="rect">
            <a:avLst/>
          </a:prstGeom>
          <a:noFill/>
          <a:ln>
            <a:noFill/>
          </a:ln>
        </p:spPr>
      </p:pic>
      <p:pic>
        <p:nvPicPr>
          <p:cNvPr id="537" name="Google Shape;537;p56"/>
          <p:cNvPicPr preferRelativeResize="0"/>
          <p:nvPr/>
        </p:nvPicPr>
        <p:blipFill>
          <a:blip r:embed="rId4">
            <a:alphaModFix/>
          </a:blip>
          <a:stretch>
            <a:fillRect/>
          </a:stretch>
        </p:blipFill>
        <p:spPr>
          <a:xfrm flipH="1">
            <a:off x="1377938" y="3088144"/>
            <a:ext cx="2316699" cy="1894600"/>
          </a:xfrm>
          <a:prstGeom prst="rect">
            <a:avLst/>
          </a:prstGeom>
          <a:noFill/>
          <a:ln>
            <a:no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0" y="117280"/>
            <a:ext cx="1619670" cy="438246"/>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101082"/>
            <a:ext cx="1656184" cy="454444"/>
          </a:xfrm>
          <a:prstGeom prst="rect">
            <a:avLst/>
          </a:prstGeom>
        </p:spPr>
      </p:pic>
      <p:sp>
        <p:nvSpPr>
          <p:cNvPr id="8" name="Google Shape;457;p50"/>
          <p:cNvSpPr txBox="1">
            <a:spLocks/>
          </p:cNvSpPr>
          <p:nvPr/>
        </p:nvSpPr>
        <p:spPr>
          <a:xfrm>
            <a:off x="4790656" y="2791138"/>
            <a:ext cx="287768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1600" smtClean="0"/>
              <a:t>(Spesifikasi Kebutuhan Aplikasi)</a:t>
            </a:r>
            <a:endParaRPr lang="id-ID" sz="160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International Book and Copyright Day by Slidesgo">
  <a:themeElements>
    <a:clrScheme name="Simple Light">
      <a:dk1>
        <a:srgbClr val="4C3E35"/>
      </a:dk1>
      <a:lt1>
        <a:srgbClr val="834F30"/>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4C3E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1290</TotalTime>
  <Words>557</Words>
  <Application>Microsoft Office PowerPoint</Application>
  <PresentationFormat>On-screen Show (16:9)</PresentationFormat>
  <Paragraphs>108</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Roboto Condensed</vt:lpstr>
      <vt:lpstr>International Book and Copyright Day by Slidesgo</vt:lpstr>
      <vt:lpstr>SIMPEKU</vt:lpstr>
      <vt:lpstr>Reza Maulana, S.Kom., M.Kom</vt:lpstr>
      <vt:lpstr>Anggota Kelompok</vt:lpstr>
      <vt:lpstr>Topik Pembahasan</vt:lpstr>
      <vt:lpstr>PENDAHULUAN</vt:lpstr>
      <vt:lpstr>Latar Belakang</vt:lpstr>
      <vt:lpstr>Latar Belakang</vt:lpstr>
      <vt:lpstr>Tujuan</vt:lpstr>
      <vt:lpstr>CAKUPAN APLIKASI</vt:lpstr>
      <vt:lpstr>Peminjam</vt:lpstr>
      <vt:lpstr>DESAIN DAN PERANCANGAN</vt:lpstr>
      <vt:lpstr>Desain dan Perancangan</vt:lpstr>
      <vt:lpstr>TAHAPAN PROJECT</vt:lpstr>
      <vt:lpstr>Tahapan Project</vt:lpstr>
      <vt:lpstr>SCHEMA DATABASE</vt:lpstr>
      <vt:lpstr>Schema Database</vt:lpstr>
      <vt:lpstr>BATASAN MASALAH</vt:lpstr>
      <vt:lpstr>PowerPoint Presentation</vt:lpstr>
      <vt:lpstr>DEMO PROGRAM</vt:lpstr>
      <vt:lpstr>KESIMPULAN</vt:lpstr>
      <vt:lpstr>Kesimpulan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SIMPEKU Kelompok 4 1B</dc:title>
  <dc:creator>Nining Suprasmanto</dc:creator>
  <cp:lastModifiedBy>user</cp:lastModifiedBy>
  <cp:revision>75</cp:revision>
  <dcterms:modified xsi:type="dcterms:W3CDTF">2022-07-26T02:00:43Z</dcterms:modified>
</cp:coreProperties>
</file>